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36F96-F518-4820-9C2E-B60B5961A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DA646-72BA-4FD1-9809-77629E71B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F2159-9605-448B-8B6F-2EF314C0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2DC59-3857-4EF7-90A4-3FFD62AB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9C723-3725-40AE-9F14-760F8F8FE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0ECAD-04A0-4025-A3A1-1543E79C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FE9F9-50A4-4FF6-8C80-6D3E02A56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6E751-8AA7-418B-9283-2F1679D9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28D80-A081-4722-A3E7-60B04498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0257C-5AB4-4EEC-8549-85ED2EA46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F92CC-F871-40EC-8E33-E121908E1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6011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天疱疮患者护理查房PPT\n## 1.天疱疮概述及发病机制\n### 1.1天疱疮的定义与分类\n### 1.2天疱疮的发病机制\n### 1.3天疱疮的临床表现\n## 2.天疱疮的诊断与治疗\n### 2.1天疱疮的诊断标准\n### 2.2天疱疮的治疗方法\n### 2.3天疱疮的药物治疗\n## 3.天疱疮患者的护理评估\n### 3.1患者基本信息评估\n### 3.2患者心理状态评估\n### 3.3患者生活质量评估\n## 4.天疱疮患者的护理措施\n### 4.1皮肤护理\n### 4.2疼痛管理\n### 4.3营养支持\n## 5.天疱疮患者的健康教育\n### 5.1疾病知识普及\n### 5.2用药指导\n### 5.3生活方式调整\n## 6.天疱疮患者的护理并发症预防与护理\n### 6.1感染预防与护理\n### 6.2压疮预防与护理\n### 6.3口腔黏膜损伤预防与护理\n## 7.天疱疮患者的护理效果评价\n### 7.1患者症状缓解评价\n### 7.2患者生活质量改善评价\n### 7.3患者满意度评价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天疱疮患者护理查房PPT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天疱疮概述及发病机制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天疱疮是一种自身免疫性疾病</a:t>
                </a:r>
                <a:endParaRPr/>
              </a:p>
            </p:txBody>
          </p:sp>
          <p:sp>
            <p:nvSpPr>
              <p:cNvPr id="1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表现为皮肤和黏膜出现水疱、糜烂和溃疡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病因可能与遗传、环境和免疫因素有关</a:t>
                </a:r>
                <a:endParaRPr/>
              </a:p>
            </p:txBody>
          </p:sp>
          <p:sp>
            <p:nvSpPr>
              <p:cNvPr id="1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天疱疮的分类</a:t>
                </a:r>
                <a:endParaRPr/>
              </a:p>
            </p:txBody>
          </p:sp>
          <p:sp>
            <p:nvSpPr>
              <p:cNvPr id="1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天疱疮型：最常见，表现为口腔、咽喉、头皮和躯干的水疱和糜烂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疱疹样天疱疮：较少见，主要侵犯头皮、面部和躯干，水疱较小，呈疱疹样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落叶型天疱疮：最少见，主要侵犯头皮、面部和躯干，水疱破裂后形成黄褐色鳞屑</a:t>
                </a:r>
                <a:endParaRPr/>
              </a:p>
            </p:txBody>
          </p:sp>
          <p:sp>
            <p:nvSpPr>
              <p:cNvPr id="1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天疱疮的发病机制尚未完全明确</a:t>
                </a:r>
                <a:endParaRPr/>
              </a:p>
            </p:txBody>
          </p:sp>
          <p:sp>
            <p:nvSpPr>
              <p:cNvPr id="1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目前认为是一种自身免疫性疾病，患者体内产生针对皮肤和黏膜细胞的自身抗体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这些抗体导致细胞间粘附减弱，皮肤和黏膜细胞脱落，形成水疱和糜烂</a:t>
                </a:r>
                <a:endParaRPr/>
              </a:p>
            </p:txBody>
          </p:sp>
          <p:sp>
            <p:nvSpPr>
              <p:cNvPr id="1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天疱疮的发病与遗传、环境和免疫因素有关</a:t>
                </a:r>
                <a:endParaRPr/>
              </a:p>
            </p:txBody>
          </p:sp>
          <p:sp>
            <p:nvSpPr>
              <p:cNvPr id="1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遗传因素：部分患者有家族史，可能与HLA-DR3和HLA-DR4基因有关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环境因素：紫外线、药物、感染等可能诱发天疱疮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免疫因素：患者体内产生针对皮肤和黏膜细胞的自身抗体，导致发病</a:t>
                </a:r>
                <a:endParaRPr/>
              </a:p>
            </p:txBody>
          </p:sp>
          <p:sp>
            <p:nvSpPr>
              <p:cNvPr id="1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天疱疮的临床表现多样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口腔、咽喉、头皮和躯干出现水疱、糜烂和溃疡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水疱破裂后形成糜烂面和结痂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可伴有发热、乏力等全身症状</a:t>
                </a:r>
                <a:endParaRPr/>
              </a:p>
            </p:txBody>
          </p:sp>
          <p:pic>
            <p:nvPicPr>
              <p:cNvPr id="1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天疱疮的病情轻重不等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轻度：仅有少量水疱和糜烂，治疗后病情容易控制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重度：水疱广泛，糜烂面和结痂严重，治疗困难，病死率高</a:t>
                </a:r>
                <a:endParaRPr/>
              </a:p>
            </p:txBody>
          </p:sp>
          <p:pic>
            <p:nvPicPr>
              <p:cNvPr id="1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天疱疮的诊断与治疗</a:t>
            </a:r>
            <a:endParaRPr/>
          </a:p>
        </p:txBody>
      </p:sp>
      <p:sp>
        <p:nvSpPr>
          <p:cNvPr id="1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天疱疮的诊断主要依据临床表现和实验室检查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临床表现：口腔、咽喉、头皮和躯干出现水疱、糜烂和溃疡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实验室检查：患者血清中存在针对皮肤和黏膜细胞的自身抗体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天疱疮的诊断标准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临床表现：至少出现一处水疱或糜烂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实验室检查：血清中存在针对皮肤和黏膜细胞的自身抗体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天疱疮的治疗方法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天疱疮的治疗主要包括药物治疗、物理治疗和外科治疗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药物治疗：使用糖皮质激素、免疫抑制剂等药物抑制炎症和免疫反应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物理治疗：使用紫外线、红外线等物理治疗方法缓解症状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外科治疗：对于重度天疱疮，可进行皮肤移植等外科手术治疗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天疱疮的药物治疗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天疱疮的药物治疗主要包括糖皮质激素、免疫抑制剂和生物制剂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糖皮质激素：是天疱疮治疗的首选药物，具有抗炎、免疫抑制作用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免疫抑制剂：如环孢素、硫唑嘌呤等，用于与糖皮质激素联合治疗，降低糖皮质激素的剂量和副作用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生物制剂：如利妥昔单抗等，针对天疱疮的自身抗体，具有较好的治疗效果</a:t>
            </a:r>
            <a:endParaRPr/>
          </a:p>
        </p:txBody>
      </p:sp>
      <p:cxnSp>
        <p:nvCxnSpPr>
          <p:cNvPr id="18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天疱疮患者的护理评估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患者基本信息评估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患者基本信息评估包括年龄、性别、民族、职业等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年龄：不同年龄段的天疱疮发病率和病情严重程度可能不同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性别：天疱疮发病率在男女之间无明显差异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民族：不同民族的天疱疮发病率可能不同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职业：部分职业可能暴露在诱发天疱疮的环境中，如农民、工人等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患者心理状态评估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天疱疮患者由于病程长、病情重，容易产生焦虑、抑郁等心理问题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焦虑：患者对病情、治疗效果和生活质量担忧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抑郁：患者对自身形象、社交和家庭关系受到影响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心理状态评估可采用问卷调查、访谈等方式进行</a:t>
            </a:r>
            <a:endParaRPr/>
          </a:p>
        </p:txBody>
      </p:sp>
      <p:pic>
        <p:nvPicPr>
          <p:cNvPr id="1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患者生活质量评估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天疱疮患者的生活质量受病情、治疗副作用、心理因素等多种因素影响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病情：病情严重的患者生活质量和自理能力降低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治疗副作用：糖皮质激素等药物可能导致患者出现肥胖、高血压、糖尿病等并发症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心理因素：焦虑、抑郁等心理问题影响患者的生活质量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生活质量评估可采用生活质量量表、满意度调查等方式进行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天疱疮患者的护理措施</a:t>
            </a:r>
            <a:endParaRPr/>
          </a:p>
        </p:txBody>
      </p:sp>
      <p:sp>
        <p:nvSpPr>
          <p:cNvPr id="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皮肤护理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天疱疮患者的皮肤护理主要包括保持皮肤清洁、预防感染、减轻瘙痒等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保持皮肤清洁：使用温和的皮肤清洁剂，避免使用刺激性强的肥皂和清洁剂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预防感染：保持皮肤干燥，避免摩擦和抓挠，可使用抗生素软膏预防感染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减轻瘙痒：使用抗过敏药物、湿润剂等缓解瘙痒症状，避免过度搔抓导致皮肤破损</a:t>
            </a:r>
            <a:endParaRPr/>
          </a:p>
        </p:txBody>
      </p:sp>
      <p:pic>
        <p:nvPicPr>
          <p:cNvPr id="3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https://d.book118.com/737136011061006044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天疱疮患者护理查房PPT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2024-09-18T20:02:43.905</cp:lastPrinted>
  <dcterms:created xsi:type="dcterms:W3CDTF">2024-09-18T12:02:43Z</dcterms:created>
  <dcterms:modified xsi:type="dcterms:W3CDTF">2024-09-18T12:02:45Z</dcterms:modified>
</cp:coreProperties>
</file>