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3801D-2DEE-4C15-B616-77A5D2E29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FBE59-71FE-4431-9E02-037A65CC8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FACC8-8932-4E8F-9E41-3D906F5E9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349BB-1122-4DCE-951F-CD70989A0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62CFF8-7E0A-4D10-BD65-7D140A659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5FF24-BF83-445F-9B8D-0A6A1E90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89255-7A9A-4CA7-80DD-CC570E49D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8E748-3871-4640-ABBB-97A831D9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18D1D-CBB6-42CA-8E3C-2990155E5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2D4C1-ACE8-4CD9-8981-87276AFD6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DE1C8-71AB-41B6-87B9-D903C636C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60510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医院提高医务人员对职业暴露预防与处理的关注与参与意识课件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职业暴露的预防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职业暴露的处理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提高医务人员关注与参与意识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提高医务人员对职业暴露的认知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医务人员在日常工作中面临着各种职业暴露的风险，如感染性病原体、化学物质、放射线等。因此，提高医务人员对职业暴露的认知，增强其防范意识至关重要。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推动医院职业暴露预防与处理工作的落实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医院作为医务人员工作的场所，有责任提供安全的工作环境。通过课件的学习，可以促进医院加强对职业暴露预防与处理工作的重视，推动相关政策和措施的落实。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介绍职业暴露的概念、分类及危害程度，帮助医务人员全面了解职业暴露的相关知识。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职业暴露的定义与分类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详细阐述医务人员在工作中如何采取有效的预防措施，如正确使用防护用品、规范操作程序等，以降低职业暴露的风险。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职业暴露的预防措施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介绍医务人员在发生职业暴露后的应急处理措施和报告流程，确保医务人员能够迅速、准确地应对职业暴露事件。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职业暴露的处理流程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通过实际案例的分析和医务人员的经验分享，加深医务人员对职业暴露预防与处理的理解和认识，提高其应对能力。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职业暴露是指医务人员在从事诊疗、护理等医疗活动过程中，接触有毒、有害物质或传染病病原体，从而损害健康或危及生命的一类职业性暴露。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根据暴露源的不同，职业暴露可分为感染性职业暴露、化学性职业暴露、放射性职业暴露等。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职业暴露的定义与分类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https://d.book118.com/737136051061006050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2024-09-22T22:10:35.008</cp:lastPrinted>
  <dcterms:created xsi:type="dcterms:W3CDTF">2024-09-22T14:10:35Z</dcterms:created>
  <dcterms:modified xsi:type="dcterms:W3CDTF">2024-09-22T14:10:36Z</dcterms:modified>
</cp:coreProperties>
</file>