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B3AB8-A803-44EF-9DEF-9C4DF8931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76560-9E5D-44CB-B152-245D29B46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C4D39-191B-469A-9F29-A37DB3850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0F1F8-F1EB-4BD9-959C-EFB9C8E1D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AFDFAF-0F16-49F7-9177-6C97A5157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EDFB8E-E713-45A3-858B-494583F5D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CFFC27-2BD6-4C34-88C0-E1BB2075A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1755F-EF78-4E11-A356-F5EF759B8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82A7E-A49B-49D7-B3AF-93492A186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2FD0C-2AD5-477D-AFA8-47E5C0B6D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266FB-1B83-4B91-872D-B9DAF03FE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4016016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软过程管理软过程成熟度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软过程管理概念及重要性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软过程成熟度评估方法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不同级别软过程成熟度特征分析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软过程管理实施策略与案例分析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挑战、风险及应对措施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明确软过程管理的重要性，提升组织在软件开发过程中的管理能力和成熟度。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随着软件行业的快速发展，软件过程管理已成为影响项目质量和效率的关键因素。为了提高软件开发过程的可控性、可预测性和可重复性，需要引入软过程管理成熟度模型进行评估和改进。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717" r="227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本次汇报将涵盖软过程管理的基本概念、成熟度模型的核心要素、评估方法以及改进策略等方面。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介绍软过程管理的基本概念和重要性，然后详细阐述成熟度模型的核心要素和评估方法，最后提出针对性的改进策略和建议。通过本次汇报，希望能够帮助大家全面了解软过程管理成熟度模型，并为组织在软件开发过程中的管理提升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软过程管理概念及重要性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软过程管理是一种灵活、可适应的管理方法，旨在优化和改进软件开发和维护过程中的各种活动。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它强调以人为本，注重团队协作、沟通和知识共享，以提高软件开发的效率和质量。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软过程管理不仅关注软件开发过程中的技术和工具，还关注人员、组织、文化等软性因素对软件开发的影响。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软过程管理定义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软过程在项目管理中作用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软过程管理在项目管理中发挥着至关重要的作用，它有助于制定明确的项目目标和计划，确保项目按时、按质完成。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通过有效的团队协作和沟通，软过程管理可以协调各方资源，解决项目过程中的问题和挑战。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软过程管理还有助于提高团队成员的技能和素质，为项目的成功实施提供有力保障。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74024" y="1736141"/>
            <a:ext cx="1151096" cy="1151477"/>
            <a:chOff x="2174024" y="1736141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7402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65096" y="2008079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65134" y="1736141"/>
            <a:ext cx="1151096" cy="1151477"/>
            <a:chOff x="8765134" y="1736141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6513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008973" y="1886826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70817" y="1736141"/>
            <a:ext cx="1151096" cy="1151477"/>
            <a:chOff x="5470817" y="1736141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70817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99131" y="1945881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成熟度模型简介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580697" y="3414620"/>
            <a:ext cx="2931336" cy="273446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每个成熟度等级都对应着一组特定的过程域和目标，组织可以根据自身情况选择适合的成熟度等级进行改进。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283904" y="3414620"/>
            <a:ext cx="2931336" cy="273446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成熟度模型是一种评估和改进组织过程能力的框架，它将组织的过程能力划分为不同的成熟度等级。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75693" y="3414620"/>
            <a:ext cx="2931336" cy="273446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成熟度模型不仅提供了评估标准，还给出了一系列改进建议和最佳实践，帮助组织逐步提高过程能力，实现持续改进和卓越绩效。常见的成熟度模型包括CMMI、SPICE等。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软过程成熟度评估方法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8129" r="18129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确定软过程成熟度评估的具体目标和范围，明确评估的重点和关注点。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分析软件开发生命周期中的关键过程域，如需求分析、设计、编码、测试等，确定评估指标体系的框架。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识别关键过程域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针对每个关键过程域，定义具体的评估指标，包括定量指标和定性指标，确保评估的全面性和客观性。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定义评估指标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根据各评估指标的重要性和影响程度，确定其权重，以便在综合评估时进行加权处理。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确定指标权重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制定数据采集计划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明确数据采集的时间、方式、责任人等，确保数据的准确性和及时性。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对采集到的数据进行整理、分类、筛选和加工，提取出有用的信息，为评估结果分析提供支持。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通过问卷调查、访谈、文档审查等方式，收集相关数据和信息，确保数据的真实性和可靠性。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将处理后的数据以图表、报告等形式进行可视化展示，方便评估人员理解和分析。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对处理后的数据进行深入分析，发现数据之间的关联和规律，识别出软过程成熟度的优势和不足。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编写评估报告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将评估结果以报告的形式进行整理和汇总，包括评估目的、评估方法、评估结果、改进建议等内容。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报告审核与发布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对评估报告进行审核和修改，确保报告的质量和准确性，然后将报告发布给相关人员，以便他们了解软过程成熟度的实际情况和改进方向。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结果解释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根据数据分析结果，对软过程成熟度进行解释和说明，明确各关键过程域的成熟度和改进方向。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不同级别软过程成熟度特征分析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04" b="43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初始级软过程管理缺乏规范性，过程执行随意，成功主要依赖个人技能和经验，难以重复成功。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建立基本的过程规范和管理制度，对过程进行初步定义和文档化，加强人员培训和技能提升。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初始级特征描述及改进建议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特征描述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可重复级特征描述及改进建议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特征描述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可重复级软过程管理开始形成一定的规范和标准，过程执行具有可重复性，但仍存在一定程度的随意性和不稳定性。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进一步完善过程规范和管理制度，建立过程性能基线，对过程进行度量和监控，确保过程的稳定性和可重复性。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已定义级软过程管理具有明确的过程定义和标准，过程执行稳定且可预测，能够支持组织的业务发展。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特征描述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持续优化过程定义和标准，建立组织级的过程资产库，加强过程裁剪和定制能力，以适应不同项目的需求。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已定义级特征描述及改进建议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https://d.book118.com/737140160165006042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2024-09-16T11:57:17.289</cp:lastPrinted>
  <dcterms:created xsi:type="dcterms:W3CDTF">2024-09-16T03:57:17Z</dcterms:created>
  <dcterms:modified xsi:type="dcterms:W3CDTF">2024-09-16T03:57:19Z</dcterms:modified>
</cp:coreProperties>
</file>