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BD4B3-31BC-40F4-9796-00670D893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B9B77-EB43-46DF-B035-4DB900686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8ECD1-F6EC-46A9-842C-95B31BB28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5E352-E8D4-406F-9F93-A3AD725FE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0FD633-316C-4A14-8244-D219DBDB5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85390F-A0E8-4DD5-8546-AF73E6553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6EB84B-2367-4181-94DB-0DF7D3A90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A805EF-12B8-41DC-BB5D-6AE711492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5747C-2248-49EB-A5AA-D3586CD6F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49A1A-DD12-4767-B005-2579AD07B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F27EE-9BC1-4B32-98FD-75BD9E92E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4104504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电信智慧社区课件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智慧社区概述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电信在智慧社区中的作用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智慧社区的架构与技术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智慧社区的应用场景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智慧社区的挑战与解决方案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智慧社区的未来展望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智慧社区概述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智慧社区是指通过信息技术和智能化设备，实现社区的智能化管理和服务，提升居民的生活质量和社区治理水平。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智慧社区具有信息化、智能化、便捷化、共享化等特点，能够实现社区资源的优化配置和高效利用，为居民提供更加安全、舒适、便利的生活环境。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智慧社区能够提供更加便捷、高效的服务，满足居民的多样化需求，提高居民的生活质量。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智慧社区通过信息技术和智能化设备的应用，实现社区的信息化和智能化管理，提升社区治理的效率和水平。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提升社区治理水平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智慧社区的建设能够加强社区居民之间的互动和交流，增强社区凝聚力和归属感，促进社会和谐发展。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智慧社区的重要性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信息技术与智能化设备的深度融合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随着信息技术和智能化设备的不断发展，智慧社区将实现更加深度和广泛的融合，为居民提供更加智能化、高效化的服务。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2852" r="2285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社区资源的共享与优化配置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智慧社区的建设将促进社区资源的共享和优化配置，实现资源的最大化利用，提高社区的可持续发展能力。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多元化服务模式的创新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智慧社区将不断创新多元化服务模式，满足居民的多样化需求，提高居民的满意度和忠诚度。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智慧社区的发展趋势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电信在智慧社区中的作用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电信网络提供高速、稳定的宽带接入服务，满足智慧社区中各类用户的需求。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高速宽带接入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物联网连接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电信网络支持物联网设备连接，实现社区内各类设施的智能化管理和控制。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电信网络提供严密的安全防护措施，保障智慧社区的信息安全和数据隐私。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电信网络在智慧社区中的应用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电信业务提供智能家居解决方案，实现家庭设备的远程控制和智能化管理。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电信业务提供视频监控、门禁系统等安防服务，提升社区的安全防范能力。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社区安防服务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电信业务提供智能物业管理服务，提高物业服务效率和居民满意度。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智慧物业服务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电信业务在智慧社区中的应用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电信技术促进智慧社区相关产业的融合发展，形成完整的智慧社区生态圈。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电信技术不断推动智慧社区的技术创新，提升社区的智能化水平。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电信技术助力智慧社区实现节能减排和绿色发展，促进可持续发展。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电信技术对智慧社区的推动作用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智慧社区的架构与技术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754" b="167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智慧社区的硬件架构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感知层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通过各种传感器、摄像头等设备，收集社区内的各种数据，如人员流动、车流量、环境参数等。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通过有线或无线的方式，将感知层收集的数据传输到中心服务器。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中心服务器对接收到的数据进行处理、分析和存储，为上层应用提供支持。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各种智慧社区的应用，如智能门禁、智能停车、智能安防等。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提供数据存储、处理和服务的软件平台，支持多种应用开发。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提供各种开发工具和接口，方便开发者进行应用开发。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智慧社区的软件架构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实现各种设备的互联互通，收集各种数据。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提供强大的计算和存储能力，支持海量数据的处理和分析。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对海量的数据进行处理、分析和挖掘，提取有价值的信息。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智慧社区的关键技术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智慧社区的应用场景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https://d.book118.com/737141045042006051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2024-09-24T06:08:17.641</cp:lastPrinted>
  <dcterms:created xsi:type="dcterms:W3CDTF">2024-09-23T22:08:17Z</dcterms:created>
  <dcterms:modified xsi:type="dcterms:W3CDTF">2024-09-23T22:08:19Z</dcterms:modified>
</cp:coreProperties>
</file>