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867119-F912-484A-8448-1EF6C830E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CE8240-AB8D-4D52-B8AA-E3ED87C533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FF191D-9D5C-480F-A877-A7743064F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3B0C10-384D-4F7F-B748-51DC3FD30F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BD4C35-F717-4A85-A710-F687CD93D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0DACEE-0133-430B-B69A-334698FB2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0052FC-27E9-4320-9575-D42DD3607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E1C9A5-30F1-4ADA-A79F-B65D2957D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FD82C2-9914-42B1-9ED4-5DFEB0356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EBAF28-7F8D-477A-A04B-5A5B6A415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96E211-81A7-40DA-95FD-76A16BA62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4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14105104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青年之星人才培养汇报材料精学习教案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青年之星人才培养计划概述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青年之星人才培养实施情况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青年之星人才培养成果展示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青年之星人才培养经验分享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青年之星人才培养未来展望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响应国家人才培养政策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青年之星人才培养计划是国家层面的人才培养重要举措，旨在培养具有创新精神和实践能力的青年人才，推动国家经济社会发展。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促进青年人才成长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通过青年之星人才培养计划，为优秀青年人才提供系统培养和支持，帮助他们更好地成长和发展，成为各领域的领军人物和拔尖人才。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推动相关领域发展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青年之星人才培养计划不仅关注人才个体的成长，也注重推动相关领域的发展，通过人才培养和科技创新，推动产业升级和经济社会进步。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介绍青年之星人才培养计划的具体内容和实施方案，包括培养目标、选拔标准、培养方式、考核评价等方面。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培养计划和方案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汇报青年之星人才培养计划实施以来的成果和效果，包括培养对象的成长情况、学术成果、创新实践、社会贡献等方面。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培养成果和效果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总结青年之星人才培养计划实施过程中的经验和教训，分析存在的问题和不足，提出改进和完善的建议，同时展望未来青年人才培养的发展方向和前景。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经验总结和展望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青年之星人才培养计划概述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培养具有创新精神和实践能力的青年人才，推动国家经济社会发展。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激发青年人才的创造力和创新精神，提高国家整体竞争力。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促进青年人才的全面发展和个人成长，实现个人价值和社会价值的统一。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计划目标和意义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771" r="15771"/>
          <a:stretch>
            <a:fillRect/>
          </a:stretch>
        </p:blipFill>
        <p:spPr>
          <a:xfrm>
            <a:off x="652454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选拔优秀青年人才，提供个性化培养方案。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通过学术研讨、实践锻炼、国际交流等多种方式，提高青年人才的综合素质和创新能力。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加强青年人才之间的交流和合作，促进团队协作和集体智慧的形成。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计划内容和特点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147" r="2214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实施步骤和时间安排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制定详细的培养计划和实施方案，明确培养目标和时间安排。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组织专家评审团对申报人进行评审，选拔出优秀青年人才。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开展多种形式的培训活动，包括学术研讨、实践锻炼、国际交流等。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对培养效果进行评估和总结，不断完善和优化培养计划。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青年之星人才培养实施情况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每年选拔一定数量的优秀青年人才，进入“青年之星”人才培养计划。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招生规模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选拔标准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生源质量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注重学术潜力、创新能力和综合素质，通过笔试、面试等多轮选拔程序。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入选者多来自国内外知名高校和科研机构，具有较高的学术水平和研究能力。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招生和选拔情况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采用个性化、导师制等培养模式，为每位入选者制定详细的培养计划。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培养模式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提供丰富的学术课程，涵盖专业基础知识、前沿研究领域和跨学科课程。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课程设置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强调理论与实践相结合，提供实验、项目等实践机会，培养解决实际问题的能力。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实践环节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培养模式和课程设置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818" b="781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导师队伍和科研平台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导师队伍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汇聚校内外优秀导师资源，为入选者提供学术指导和研究支持。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科研平台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依托国家级、省部级重点实验室和研究中心，提供先进的科研设备和实验条件。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合作交流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鼓励入选者参与国内外学术交流和合作研究，拓宽学术视野和合作网络。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定期组织入选者参加国内外学术会议，展示研究成果和交流学术思想。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学术会议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引导入选者参与社会实践活动，了解社会需求和发展趋势，增强社会责任感和使命感。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社会实践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鼓励入选者积极投身创新创业活动，提供创业指导和资金支持，促进科技成果转化和应用。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创新创业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学术交流和社会实践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青年之星人才培养成果展示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https://d.book118.com/737141051041006041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2024-09-13T23:59:17.774</cp:lastPrinted>
  <dcterms:created xsi:type="dcterms:W3CDTF">2024-09-13T15:59:17Z</dcterms:created>
  <dcterms:modified xsi:type="dcterms:W3CDTF">2024-09-13T15:59:19Z</dcterms:modified>
</cp:coreProperties>
</file>