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99C0A-C56D-4215-959B-E184112AE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7A885-AE97-438A-BBC7-2D5E70CE8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3DE6E-C9D3-425C-9E35-095B83C91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FDEDF-E6CF-49AB-8708-3ABCEA037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AA6502-E007-4421-833F-37C1574E3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E8F12E-6A4F-442E-8E01-4ECA57612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8F893-1DA0-4700-A55A-438069B94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969E3-E51A-471A-A7FD-F27AAA3B7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CA2F1-1946-445F-9F5D-F9BB513BA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044F7-A449-4A26-8C9B-5372F05F3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365F7-9691-4C03-9E89-929DBB7AD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41113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煤矿井下无线通信系统综合解决方案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无线通信系统技术选型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系统架构设计与实现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传输协议与数据安全保障措施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设备选型与配置方案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系统测试与验收标准制定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现有通信系统难以实现信息化管理和智能化监控，无法满足现代煤矿的需求。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现有通信系统落后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目前许多煤矿仍使用有线通信方式，存在布线困难、维护成本高、通信质量不稳定等问题。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安全隐患突出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有线通信线路容易受到损坏，导致通信中断，给煤矿生产安全带来隐患。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煤矿井下通信现状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58" r="12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无线通信系统需要具备高可靠性，确保在恶劣环境下能够稳定、可靠地传输数据。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大容量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低时延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随着煤矿生产规模的扩大和自动化程度的提高，无线通信系统需要具备大容量数据传输能力。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无线通信系统需要保证低时延，确保实时监控和调度指令的及时传达。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无线通信系统需要具备易维护性，方便日常维护和故障排查。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无线通信系统需求分析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通过本项目的实施，构建覆盖全矿区的无线通信网络，实现井上井下通信的无缝衔接。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构建高效、稳定的无线通信网络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通过无线通信系统的应用，实现对煤矿生产过程的实时监控和调度，提高生产安全水平。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提高煤矿生产安全水平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通过本项目的实施，推动煤矿信息化建设，提高煤矿管理水平和生产效率。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推动煤矿信息化建设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本项目的实施将带动相关产业的发展，如通信设备制造、软件开发等，为当地经济发展做出贡献。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促进相关产业发展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无线通信系统技术选型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基于IEEE 802.11标准，传输速度快，但信号穿透力差，易受干扰。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Wi-Fi技术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基于IEEE 802.15.4标准，低功耗、低成本，适用于短距离、低速率通信。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ZigBee技术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长距离、低功耗的无线通信技术，适用于物联网应用。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LoRa技术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高速移动通信技术，传输速度快，但井下环境复杂，信号覆盖难度较大。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4G/5G技术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主流无线通信技术比较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适用于煤矿井下的通信技术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矿用本安型无线通信技术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专为煤矿井下环境设计，具有本质安全、抗干扰能力强等特点。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漏泄通信技术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利用漏泄电缆传输信号，适用于井下巷道等狭窄空间。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透地通信技术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通过地层传输信号，不受井下巷道空间限制，但传输距离有限。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技术选型依据及优势分析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漏泄通信技术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信号覆盖均匀，适用于长距离、连续通信。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矿用本安型无线通信技术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本质安全，抗干扰能力强，适用于井下复杂环境。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技术选型依据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根据煤矿井下环境的特殊性、通信需求以及现有技术条件进行选择。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透地通信技术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不受巷道空间限制，可实现井上井下全方位通信。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综合解决方案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结合多种通信技术，实现井下无线通信系统的全面覆盖和高效运行。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系统架构设计与实现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采用分布式架构设计，实现井下多个通信节点之间的信息交互和协同工作，提高系统可靠性和稳定性。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将系统划分为多个功能模块，便于开发和维护，同时方便根据实际需求进行定制和扩展。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采用工业级通信设备和冗余设计，确保在恶劣环境下系统能够稳定运行，降低故障率。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选用高性能、低功耗的工业级通信设备，如矿用本安型无线基站、矿用本安型手机等，确保井下通信质量和稳定性。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根据井下巷道走向和布局，设计合理的网络拓扑结构，如树状、环状等，确保信号覆盖范围和通信质量。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网络拓扑结构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采用漏泄电缆、光纤等传输媒介，实现井下长距离、高速率的数据传输。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传输媒介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36" r="2143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硬件设备及网络部署方案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实现用户注册、登录、权限管理等功能，确保系统安全性和稳定性。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用户管理模块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采用多种安全防护措施，如数据加密、防火墙、入侵检测等，确保系统安全性和数据保密性。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安全防护模块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负责井下无线通信的建立、维护和中断处理，提供语音、数据等通信服务。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通信管理模块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对井下通信设备进行远程监控和管理，包括设备状态查询、故障诊断、远程配置等。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设备管理模块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对井下采集的数据进行处理和分析，提供实时数据展示、历史数据查询、数据挖掘等功能。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数据处理模块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软件平台功能模块划分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传输协议与数据安全保障措施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https://d.book118.com/737141113142006040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2024-09-13T07:14:48.369</cp:lastPrinted>
  <dcterms:created xsi:type="dcterms:W3CDTF">2024-09-12T23:14:48Z</dcterms:created>
  <dcterms:modified xsi:type="dcterms:W3CDTF">2024-09-12T23:14:50Z</dcterms:modified>
</cp:coreProperties>
</file>