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2A10-7354-4FB8-84BB-50189690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7BDA5-DBAF-4389-AAB2-C83BA0DB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48584-46EC-49E0-A585-71DE11B3E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08956-AB44-40C1-AF28-33B83E1C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B0E08-203A-4314-A2C8-6E54C902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D37EA-CAE6-4276-B9A0-1C1A5EA0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325B7-8A10-49A9-8F15-D2B699B1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B1A64-EDA3-44C0-B999-9C9A2238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FCA8E-084D-4283-A757-0BFA6926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7753-2E8F-4E0D-B146-97F9441B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3A341-08D7-418E-8E00-18B640FE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43016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文字流转心灵的力量小说人物形象塑造之情感渲染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情感渲染在小说中的重要性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情感渲染在人物形象塑造中应用实例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情感渲染与读者心理互动机制探讨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情感渲染技巧提升与创作实践建议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情感渲染在小说中的重要性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通过情感渲染，将人物内心的喜怒哀乐传递给读者，使读者能够感同身受，更加深入地理解人物。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情感渲染能够让读者更加容易地沉浸在小说所描绘的世界中，与人物产生共鸣，提高阅读的代入感和沉浸感。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增强读者阅读体验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增强阅读代入感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引发读者共鸣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展现人物性格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情感是人物性格的重要体现，通过情感渲染可以更加生动地展现人物的性格特点和个性魅力。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揭示人物内心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情感渲染能够深入揭示人物的内心世界，展现人物的思想、情感和矛盾，使人物形象更加立体、丰满。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塑造立体丰满人物形象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推动故事情节发展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作为情节推动力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情感的变化和波动往往是小说情节发展的重要推动力，通过情感渲染可以更加自然地推动故事情节的发展。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丰富情节内涵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情感渲染能够为小说情节增添更多的内涵和深度，使情节更加引人入胜、扣人心弦。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表达作者观点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通过情感渲染，作者可以更加直接地表达自己的思想和观点，引导读者对小说主题进行深入思考。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传递情感价值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情感渲染能够传递作者的情感价值和审美取向，使读者在阅读过程中受到潜移默化的影响。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传递作者思想与情感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情感渲染技巧与方法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精准选词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选用富有感情色彩的词汇，增强语言的表现力。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句式变化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运用长短句、整散句等句式变化，表达不同的情感节奏。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修辞手法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运用比喻、拟人、夸张等修辞手法，使情感表达更加生动形象。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语言运用与修辞手法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利用自然景物描写，烘托人物情感，营造相应的氛围。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通过对社会背景的描绘，反映人物所处的时代和地域特征，增强情感渲染的真实感。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精心设置故事场景，使人物情感在特定环境中得到充分展现。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环境描写与氛围营造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535" b="6535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内心独白与心理剖析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通过人物的内心独白，直接展示其情感世界和心路历程。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心理剖析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对人物的心理活动进行深入剖析，揭示其情感变化的内在逻辑。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情感冲突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展现人物内心的情感冲突和矛盾，增强故事的戏剧性和感染力。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通过人物之间的情感交流和互动，展现其复杂的人际关系和情感纠葛。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精心设计人物对话，使其既符合人物身份和性格特征，又能传达出丰富的情感信息。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引导读者与人物产生情感共鸣，使其更加深入地理解和体验人物的情感世界。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情感交流与互动设计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情感渲染在人物形象塑造中应用实例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通过主人公的内心独白，展现其对爱情的渴望、挣扎和矛盾，使读者深入其内心世界。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环境烘托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利用环境描写来烘托人物情感，如浪漫的花园、寂静的夜晚等，增强情感的表达效果。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情感冲突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设置情感冲突，如爱情与责任、信任与背叛等，推动故事发展，突显人物性格。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爱情小说中情感渲染技巧运用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https://d.book118.com/737143016122006044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2024-09-19T03:56:14.660</cp:lastPrinted>
  <dcterms:created xsi:type="dcterms:W3CDTF">2024-09-18T19:56:14Z</dcterms:created>
  <dcterms:modified xsi:type="dcterms:W3CDTF">2024-09-18T19:56:16Z</dcterms:modified>
</cp:coreProperties>
</file>