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E38706-4992-44AE-9A38-269CD94E3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F5B48-510E-4EFB-82D6-B578F9DDE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BF005-3718-49F5-ACB0-EB118073C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E82642-B22A-4D9A-B273-7F87C48F4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AA3525-D506-4892-870C-184593216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AB0D45-4597-4011-AD87-B866064D0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F7B415-CD53-4B43-8357-6C9E3CF1E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1F8D6-A167-43B3-ADAC-AE154F0A6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CDD130-6301-4FD4-ADB5-329723DF2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86D2A-06F5-40FA-81CB-66F263BDF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941FC-8D0B-4967-963B-F7FF3F119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4511305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预防接种服务规范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预防接种服务概述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预防接种服务的内容和要求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预防接种服务的保障和管理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预防接种服务的宣传和教育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预防接种服务的案例和经验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预防接种服务概述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预防接种是通过注射疫苗来预防某些传染病的一种措施。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预防接种是预防和控制传染病最经济、有效的方法，能够保护个体和社会的健康。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确保所有儿童和易感人群能够及时获得安全、有效的疫苗接种服务，提高疫苗接种覆盖率，降低疫苗可预防疾病的发病率。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遵循科学、安全、公平、可及的原则，为不同年龄、不同人群提供个性化的疫苗接种服务。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预防接种服务的目标和原则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预防接种服务的原则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预防接种服务的目标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预防接种服务的提供者包括医疗机构、社区卫生服务中心、乡镇卫生院等医疗卫生机构，以及合格的医生和护士。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预防接种服务的接受者包括所有年龄段的人群，特别是儿童和易感人群。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预防接种服务的提供者和接受者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预防接种服务的内容和要求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根据国家免疫规划，为不同年龄段的儿童提供针对传染病预防的疫苗。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计划免疫疫苗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50" r="13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非计划免疫疫苗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333" r="21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应急接种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针对特定传染病，为特定人群提供的自愿接种疫苗。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在发生疫情时，为特定人群进行的紧急预防接种。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预防接种服务的种类和对象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61" r="1866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预防接种服务的流程和规范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核对儿童预防接种证和身份证件，记录儿童基本信息。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向家长说明疫苗接种的种类、作用、不良反应及注意事项。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按照规范进行疫苗接种，并记录在接种证和登记册上。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接种后留观30分钟，提供必要的后续服务和指导。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预检登记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告知说明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疫苗接种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留观和后续服务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确保适龄儿童按照规定接种相应疫苗。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严格遵守国家免疫规划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采购正规渠道的疫苗，确保疫苗安全有效。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确保疫苗质量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加强宣传教育，提高家长对预防接种的认知度和参与度。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提高接种率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严格按照疫苗接种规范进行操作，确保接种安全。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规范操作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预防接种服务的注意事项和要求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对预防接种数据进行统计和分析，为制定政策和改进服务提供依据。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建立儿童预防接种电子管理系统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实时记录和管理儿童预防接种信息。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定期上报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按照规定定期向上级主管部门上报预防接种情况。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预防接种服务的记录和报告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https://d.book118.com/737145113050006044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2024-09-18T15:41:16.453</cp:lastPrinted>
  <dcterms:created xsi:type="dcterms:W3CDTF">2024-09-18T07:41:16Z</dcterms:created>
  <dcterms:modified xsi:type="dcterms:W3CDTF">2024-09-18T07:41:18Z</dcterms:modified>
</cp:coreProperties>
</file>