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619E5-E37C-4301-87B7-4BA6215C3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16D31-D768-41C5-8A7B-FFCAA6781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4B14D-2FBF-4669-853B-AA96CDB4A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56A79-57BD-4877-AEC2-A6CD42D47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870F9-BD4E-4B26-8780-E2BE96804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802D5-8A7D-4E38-8D16-B22C8418C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CDD348-FBDA-4CC9-8998-74917365B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2C429-0836-4157-AB09-0ABDB384F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126C7-1A72-4D16-AAF6-FD16E481C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5B4B3-D6F7-47FD-B679-DBE8FCA5E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0C83B-1705-4DFB-A3C6-70FDF8C30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4615203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险管理操作及相关体系\n## 1.风险管理基本概念及其重要性\n### 1.1风险管理的定义与目标\n### 1.2风险管理的关键原则\n### 1.3风险管理在企业中的重要性\n## 2.风险管理操作的基本步骤\n### 2.1风险识别与评估的方法\n### 2.2风险控制的策略与措施\n### 2.3风险监控与报告的流程\n## 3.构建企业风险管理体系\n### 3.1企业风险管理体系的构成\n### 3.2设计企业风险管理体系的步骤\n### 3.3企业风险管理体系的实施与维护\n## 4.风险管理的实际案例分析\n### 4.1成功的风险管理案例分析\n### 4.2风险管理失败的案例分析\n### 4.3从案例分析中学习的经验与教训\n## 5.提高企业风险管理水平的方法\n### 5.1加强风险管理的组织与文化建设\n### 5.2提高风险管理人员的素质与能力\n### 5.3运用先进的风险管理工具与技术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900"/>
              <a:t>风险管理操作及相关体系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风险管理基本概念及其重要性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风险识别：识别企业面临的各种风险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风险评估：评估风险的可能性和影响程度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风险控制：采取相应的措施降低风险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风险监控：持续监控风险并调整控制措施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降低损失：减少潜在损失的发生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提高企业竞争力：通过风险管理提高企业整体竞争力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保障企业持续发展：确保企业在面临风险时能够持续发展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风险识别原则</a:t>
                </a:r>
                <a:endParaRPr/>
              </a:p>
            </p:txBody>
          </p:sp>
          <p:sp>
            <p:nvSpPr>
              <p:cNvPr id="1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全面性：识别企业面临的所有风险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动态性：持续关注新兴风险和挑战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客观性：基于事实和数据进行识别</a:t>
                </a:r>
                <a:endParaRPr/>
              </a:p>
            </p:txBody>
          </p:sp>
        </p:grpSp>
        <p:grpSp>
          <p:nvGrpSpPr>
            <p:cNvPr id="17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风险评估原则</a:t>
                </a:r>
                <a:endParaRPr/>
              </a:p>
            </p:txBody>
          </p:sp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量化评估：尽可能使用量化指标进行评估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定性评估：结合专家意见和行业经验进行评估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综合评估：考虑多种风险因素进行综合评估</a:t>
                </a:r>
                <a:endParaRPr/>
              </a:p>
            </p:txBody>
          </p:sp>
        </p:grpSp>
        <p:grpSp>
          <p:nvGrpSpPr>
            <p:cNvPr id="18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风险控制原则</a:t>
                </a:r>
                <a:endParaRPr/>
              </a:p>
            </p:txBody>
          </p:sp>
          <p:sp>
            <p:nvSpPr>
              <p:cNvPr id="18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成本效益分析：权衡控制成本与风险收益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预防为主：采取预防措施降低风险发生概率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分层控制：针对不同风险层级采取相应控制措施</a:t>
                </a:r>
                <a:endParaRPr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风险管理的关键原则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提高企业抗风险能力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通过风险管理降低潜在损失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保障企业在面临风险时能够持续发展</a:t>
                </a:r>
                <a:endParaRPr/>
              </a:p>
            </p:txBody>
          </p:sp>
          <p:sp>
            <p:nvSpPr>
              <p:cNvPr id="19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优化风险管理流程，提高企业运营效率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通过风险管理提高企业整体竞争力</a:t>
                </a:r>
                <a:endParaRPr/>
              </a:p>
            </p:txBody>
          </p:sp>
          <p:sp>
            <p:nvSpPr>
              <p:cNvPr id="19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保障企业声誉和品牌价值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预防和应对风险事件，减少对企业声誉的损害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通过风险管理维护企业品牌价值</a:t>
                </a:r>
                <a:endParaRPr/>
              </a:p>
            </p:txBody>
          </p:sp>
          <p:sp>
            <p:nvSpPr>
              <p:cNvPr id="20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风险管理在企业中的重要性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风险管理操作的基本步骤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风险识别方法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通过历史数据分析识别风险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结合行业特点和专家意见识别风险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使用风险识别工具和标准进行识别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风险评估方法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使用量化评估指标进行评估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结合定性评估方法进行评估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进行风险评估的迭代和更新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风险识别与评估的方法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风险控制的策略与措施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风险控制策略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风险避免：不从事高风险活动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风险减轻：采取措施降低风险发生概率和影响程度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风险转移：通过保险等方式将风险转嫁给第三方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风险控制措施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制定风险控制计划和预案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培训员工提高风险意识和应对能力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定期检查和评估风险控制措施的有效性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风险监控流程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持续监控风险并采取相应控制措施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定期评估风险控制措施的有效性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及时调整风险监控策略和措施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风险报告流程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编制风险报告定期向上级汇报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及时报告重大风险事件和应对措施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对风险报告进行分析和总结，为风险管理提供决策支持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风险监控与报告的流程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构建企业风险管理体系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企业风险管理体系的构成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风险管理体系的组织架构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风险管理委员会：负责制定风险管理政策和战略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风险管理部门：负责执行风险管理政策和程序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各业务部门：负责本部门的风险识别、评估和控制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风险管理体系的制度流程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风险管理制度：明确风险管理的基本原则和程序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风险管理流程：包括风险识别、评估、控制和监控等环节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风险报告制度：确保风险信息的及时传递和共享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https://d.book118.com/737146152033006045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风险管理操作及相关体系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2024-09-19T21:40:19.536</cp:lastPrinted>
  <dcterms:created xsi:type="dcterms:W3CDTF">2024-09-19T13:40:19Z</dcterms:created>
  <dcterms:modified xsi:type="dcterms:W3CDTF">2024-09-19T13:40:21Z</dcterms:modified>
</cp:coreProperties>
</file>