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788228-881F-4D84-9423-2B44660F6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824E55-C0C6-4414-B88D-AE8471192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0C2397-1AE7-444B-A740-FBCFDBB6E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C159E5-97F9-4C47-BDE9-AF912D995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EE6E2-3305-4EA5-933F-1B67968D1D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79D9B4-6604-466B-8559-BCE9C1D4FB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69DF34-AA94-494F-8F8F-79906A1D07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DEEF16-FF21-4F64-B072-3B48224578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4C711-6590-4D1D-9F46-A3AB9FFBB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F55C7E-C4F4-4187-8DA1-F1088F1CA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F2D3C-CB46-4584-9375-567B78CF9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5302011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可再生能源与矿业发展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可再生能源对矿业发展的积极影响
 可再生能源产业快速发展对矿产资源的需求
 矿产资源开采利用对可再生能源产业发展的影响
 可再生能源与矿业发展协调发展的必要性
 加强对可再生能源与矿业发展协调发展政策的研究
 建立可再生能源与矿业发展协调发展指标体系
 探索可再生能源与矿业发展协调发展的路径
 推进可再生能源与矿业发展协调发展的实践</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可再生能源对矿业发展的积极影响</a:t>
            </a:r>
          </a:p>
        </p:txBody>
      </p:sp>
      <p:sp>
        <p:nvSpPr>
          <p:cNvPr id="3" name="Subtitle 2"/>
          <p:cNvSpPr>
            <a:spLocks noGrp="1"/>
          </p:cNvSpPr>
          <p:nvPr>
            <p:ph type="subTitle" idx="1"/>
          </p:nvPr>
        </p:nvSpPr>
        <p:spPr/>
        <p:txBody>
          <a:bodyPr/>
          <a:lstStyle/>
          <a:p>
            <a:r>
              <a:t>可再生能源与矿业发展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可再生能源对矿业发展的积极影响</a:t>
            </a:r>
          </a:p>
        </p:txBody>
      </p:sp>
      <p:sp>
        <p:nvSpPr>
          <p:cNvPr id="3" name="Text Placeholder 2"/>
          <p:cNvSpPr>
            <a:spLocks noGrp="1"/>
          </p:cNvSpPr>
          <p:nvPr>
            <p:ph type="body" idx="1"/>
          </p:nvPr>
        </p:nvSpPr>
        <p:spPr/>
        <p:txBody>
          <a:bodyPr/>
          <a:lstStyle/>
          <a:p>
            <a:r>
              <a:t>可再生能源减排与矿业可持续发展</a:t>
            </a:r>
          </a:p>
        </p:txBody>
      </p:sp>
      <p:sp>
        <p:nvSpPr>
          <p:cNvPr id="4" name="Content Placeholder 3"/>
          <p:cNvSpPr>
            <a:spLocks noGrp="1"/>
          </p:cNvSpPr>
          <p:nvPr>
            <p:ph sz="half" idx="2"/>
          </p:nvPr>
        </p:nvSpPr>
        <p:spPr/>
        <p:txBody>
          <a:bodyPr/>
          <a:lstStyle/>
          <a:p>
            <a:r>
              <a:t>1. 可再生能源可以帮助矿业企业减少温室气体排放，实现碳中和目标。矿业活动产生的温室气体排放是全球气候变化的重要原因之一，可再生能源可以为矿业企业提供清洁、低碳的能源，帮助它们减少碳足迹，实现可持续发展。</a:t>
            </a:r>
          </a:p>
          <a:p>
            <a:r>
              <a:t>2. 可再生能源可以帮助矿业企业降低能源成本。可再生能源具有成本低廉、价格稳定的特点，可以帮助矿业企业降低生产成本，提高竞争力。</a:t>
            </a:r>
          </a:p>
          <a:p>
            <a:r>
              <a:t>3. 可再生能源可以帮助矿业企业提高生产效率。可再生能源可以为矿业企业提供稳定的能源供应，保障生产过程的顺利进行，提高生产效率。</a:t>
            </a:r>
          </a:p>
        </p:txBody>
      </p:sp>
      <p:sp>
        <p:nvSpPr>
          <p:cNvPr id="5" name="Text Placeholder 4"/>
          <p:cNvSpPr>
            <a:spLocks noGrp="1"/>
          </p:cNvSpPr>
          <p:nvPr>
            <p:ph type="body" idx="3"/>
          </p:nvPr>
        </p:nvSpPr>
        <p:spPr/>
        <p:txBody>
          <a:bodyPr/>
          <a:lstStyle/>
          <a:p>
            <a:r>
              <a:t>可再生能源提高矿业自动化水平</a:t>
            </a:r>
          </a:p>
        </p:txBody>
      </p:sp>
      <p:sp>
        <p:nvSpPr>
          <p:cNvPr id="6" name="Content Placeholder 5"/>
          <p:cNvSpPr>
            <a:spLocks noGrp="1"/>
          </p:cNvSpPr>
          <p:nvPr>
            <p:ph sz="half" idx="4"/>
          </p:nvPr>
        </p:nvSpPr>
        <p:spPr/>
        <p:txBody>
          <a:bodyPr/>
          <a:lstStyle/>
          <a:p>
            <a:r>
              <a:t>1. 可再生能源可以为矿业企业提供可靠的能源供应，保障矿业设备的正常运行，提高矿业生产的自动化水平。</a:t>
            </a:r>
          </a:p>
          <a:p>
            <a:r>
              <a:t>2. 可再生能源可以帮助矿业企业减少对化石燃料的依赖，降低矿业生产的成本，提高矿业企业的竞争力。</a:t>
            </a:r>
          </a:p>
          <a:p>
            <a:r>
              <a:t>3. 可再生能源可以帮助矿业企业实现绿色生产，减少矿业生产对环境的污染，改善矿业企业的社会形象，提高矿业企业的品牌价值。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可再生能源对矿业发展的积极影响</a:t>
            </a:r>
          </a:p>
        </p:txBody>
      </p:sp>
      <p:sp>
        <p:nvSpPr>
          <p:cNvPr id="3" name="Text Placeholder 2"/>
          <p:cNvSpPr>
            <a:spLocks noGrp="1"/>
          </p:cNvSpPr>
          <p:nvPr>
            <p:ph type="body" idx="1"/>
          </p:nvPr>
        </p:nvSpPr>
        <p:spPr/>
        <p:txBody>
          <a:bodyPr/>
          <a:lstStyle/>
          <a:p>
            <a:r>
              <a:t>可再生能源改善矿业工作环境</a:t>
            </a:r>
          </a:p>
        </p:txBody>
      </p:sp>
      <p:sp>
        <p:nvSpPr>
          <p:cNvPr id="4" name="Content Placeholder 3"/>
          <p:cNvSpPr>
            <a:spLocks noGrp="1"/>
          </p:cNvSpPr>
          <p:nvPr>
            <p:ph sz="half" idx="2"/>
          </p:nvPr>
        </p:nvSpPr>
        <p:spPr/>
        <p:txBody>
          <a:bodyPr/>
          <a:lstStyle/>
          <a:p>
            <a:r>
              <a:t>1. 可再生能源可以减少矿业生产产生的粉尘、噪声和温室气体排放，改善矿业工人的工作环境，降低矿业工人的健康风险。</a:t>
            </a:r>
          </a:p>
          <a:p>
            <a:r>
              <a:t>2. 可再生能源可以为矿业工人提供清洁、舒适的工作环境，提高矿业工人的工作效率，减少矿业事故的发生。</a:t>
            </a:r>
          </a:p>
          <a:p>
            <a:r>
              <a:t>3. 可再生能源可以帮助矿业企业建立绿色、低碳的矿业生产模式，吸引更多优秀人才加入矿业行业，为矿业行业的可持续发展提供人才保障。</a:t>
            </a:r>
          </a:p>
        </p:txBody>
      </p:sp>
      <p:sp>
        <p:nvSpPr>
          <p:cNvPr id="5" name="Text Placeholder 4"/>
          <p:cNvSpPr>
            <a:spLocks noGrp="1"/>
          </p:cNvSpPr>
          <p:nvPr>
            <p:ph type="body" idx="3"/>
          </p:nvPr>
        </p:nvSpPr>
        <p:spPr/>
        <p:txBody>
          <a:bodyPr/>
          <a:lstStyle/>
          <a:p>
            <a:r>
              <a:t>可再生能源助力矿业国际竞争力</a:t>
            </a:r>
          </a:p>
        </p:txBody>
      </p:sp>
      <p:sp>
        <p:nvSpPr>
          <p:cNvPr id="6" name="Content Placeholder 5"/>
          <p:cNvSpPr>
            <a:spLocks noGrp="1"/>
          </p:cNvSpPr>
          <p:nvPr>
            <p:ph sz="half" idx="4"/>
          </p:nvPr>
        </p:nvSpPr>
        <p:spPr/>
        <p:txBody>
          <a:bodyPr/>
          <a:lstStyle/>
          <a:p>
            <a:r>
              <a:t>1. 可再生能源可以帮助矿业企业降低生产成本，提高矿业产品的价格竞争力，增强矿业企业的国际竞争力。</a:t>
            </a:r>
          </a:p>
          <a:p>
            <a:r>
              <a:t>2. 可再生能源可以帮助矿业企业树立绿色、低碳的矿业生产形象，赢得国际市场的认可，提高矿业企业的品牌价值，扩大矿业产品的市场份额。</a:t>
            </a:r>
          </a:p>
          <a:p>
            <a:r>
              <a:t>3. 可再生能源可以帮助矿业企业获得更多的国际订单，扩大矿业企业的国际贸易额，带动矿业行业的发展，创造更多的就业机会。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可再生能源产业快速发展对矿产资源的需求</a:t>
            </a:r>
          </a:p>
        </p:txBody>
      </p:sp>
      <p:sp>
        <p:nvSpPr>
          <p:cNvPr id="3" name="Subtitle 2"/>
          <p:cNvSpPr>
            <a:spLocks noGrp="1"/>
          </p:cNvSpPr>
          <p:nvPr>
            <p:ph type="subTitle" idx="1"/>
          </p:nvPr>
        </p:nvSpPr>
        <p:spPr/>
        <p:txBody>
          <a:bodyPr/>
          <a:lstStyle/>
          <a:p>
            <a:r>
              <a:t>可再生能源与矿业发展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可再生能源产业快速发展对矿产资源的需求</a:t>
            </a:r>
          </a:p>
        </p:txBody>
      </p:sp>
      <p:sp>
        <p:nvSpPr>
          <p:cNvPr id="3" name="Text Placeholder 2"/>
          <p:cNvSpPr>
            <a:spLocks noGrp="1"/>
          </p:cNvSpPr>
          <p:nvPr>
            <p:ph type="body" idx="1"/>
          </p:nvPr>
        </p:nvSpPr>
        <p:spPr/>
        <p:txBody>
          <a:bodyPr/>
          <a:lstStyle/>
          <a:p>
            <a:r>
              <a:t>可再生能源产业发展对矿产资源需求的结构性变化</a:t>
            </a:r>
          </a:p>
        </p:txBody>
      </p:sp>
      <p:sp>
        <p:nvSpPr>
          <p:cNvPr id="4" name="Content Placeholder 3"/>
          <p:cNvSpPr>
            <a:spLocks noGrp="1"/>
          </p:cNvSpPr>
          <p:nvPr>
            <p:ph sz="half" idx="2"/>
          </p:nvPr>
        </p:nvSpPr>
        <p:spPr/>
        <p:txBody>
          <a:bodyPr/>
          <a:lstStyle/>
          <a:p>
            <a:r>
              <a:t>1. 可再生能源产业快速发展对锂、钴、镍、铜等矿产资源的需求大幅增加，带动这些矿产资源价格上涨。</a:t>
            </a:r>
          </a:p>
          <a:p>
            <a:r>
              <a:t>2. 可再生能源产业发展对矿产资源的需求呈现出周期性波动，与经济周期和能源政策变化密切相关。</a:t>
            </a:r>
          </a:p>
          <a:p>
            <a:r>
              <a:t>3. 可再生能源产业发展对矿产资源的需求具有区域差异性，中国、美国、欧盟是主要的需求市场。</a:t>
            </a:r>
          </a:p>
        </p:txBody>
      </p:sp>
      <p:sp>
        <p:nvSpPr>
          <p:cNvPr id="5" name="Text Placeholder 4"/>
          <p:cNvSpPr>
            <a:spLocks noGrp="1"/>
          </p:cNvSpPr>
          <p:nvPr>
            <p:ph type="body" idx="3"/>
          </p:nvPr>
        </p:nvSpPr>
        <p:spPr/>
        <p:txBody>
          <a:bodyPr/>
          <a:lstStyle/>
          <a:p>
            <a:r>
              <a:t>可再生能源产业发展对矿产资源供给的影响</a:t>
            </a:r>
          </a:p>
        </p:txBody>
      </p:sp>
      <p:sp>
        <p:nvSpPr>
          <p:cNvPr id="6" name="Content Placeholder 5"/>
          <p:cNvSpPr>
            <a:spLocks noGrp="1"/>
          </p:cNvSpPr>
          <p:nvPr>
            <p:ph sz="half" idx="4"/>
          </p:nvPr>
        </p:nvSpPr>
        <p:spPr/>
        <p:txBody>
          <a:bodyPr/>
          <a:lstStyle/>
          <a:p>
            <a:r>
              <a:t>1. 可再生能源产业快速发展带动矿产资源勘探和开采活动增加，推动矿业行业投资和生产增长。</a:t>
            </a:r>
          </a:p>
          <a:p>
            <a:r>
              <a:t>2. 可再生能源产业发展对矿产资源供给的影响具有滞后性，矿业行业往往需要一定时间才能满足日益增长的需求。</a:t>
            </a:r>
          </a:p>
          <a:p>
            <a:r>
              <a:t>3. 可再生能源产业发展对矿产资源供给的影响具有不确定性，受矿产资源储量、开采成本、环境法规等因素的影响。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可再生能源产业快速发展对矿产资源的需求</a:t>
            </a:r>
          </a:p>
        </p:txBody>
      </p:sp>
      <p:sp>
        <p:nvSpPr>
          <p:cNvPr id="3" name="Text Placeholder 2"/>
          <p:cNvSpPr>
            <a:spLocks noGrp="1"/>
          </p:cNvSpPr>
          <p:nvPr>
            <p:ph type="body" idx="1"/>
          </p:nvPr>
        </p:nvSpPr>
        <p:spPr/>
        <p:txBody>
          <a:bodyPr/>
          <a:lstStyle/>
          <a:p>
            <a:r>
              <a:t>可再生能源产业发展对矿产资源价格的影响</a:t>
            </a:r>
          </a:p>
        </p:txBody>
      </p:sp>
      <p:sp>
        <p:nvSpPr>
          <p:cNvPr id="4" name="Content Placeholder 3"/>
          <p:cNvSpPr>
            <a:spLocks noGrp="1"/>
          </p:cNvSpPr>
          <p:nvPr>
            <p:ph sz="half" idx="2"/>
          </p:nvPr>
        </p:nvSpPr>
        <p:spPr/>
        <p:txBody>
          <a:bodyPr/>
          <a:lstStyle/>
          <a:p>
            <a:r>
              <a:t>1. 可再生能源产业快速发展对矿产资源价格产生了重大影响，导致一些矿产资源价格大幅上涨。</a:t>
            </a:r>
          </a:p>
          <a:p>
            <a:r>
              <a:t>2. 可再生能源产业发展对矿产资源价格的影响具有波动性，与经济周期、能源政策变化、矿产资源供求关系等因素密切相关。</a:t>
            </a:r>
          </a:p>
          <a:p>
            <a:r>
              <a:t>3. 可再生能源产业发展对矿产资源价格的影响具有长期性，随着可再生能源产业的持续发展，矿产资源价格将保持高位。</a:t>
            </a:r>
          </a:p>
        </p:txBody>
      </p:sp>
      <p:sp>
        <p:nvSpPr>
          <p:cNvPr id="5" name="Text Placeholder 4"/>
          <p:cNvSpPr>
            <a:spLocks noGrp="1"/>
          </p:cNvSpPr>
          <p:nvPr>
            <p:ph type="body" idx="3"/>
          </p:nvPr>
        </p:nvSpPr>
        <p:spPr/>
        <p:txBody>
          <a:bodyPr/>
          <a:lstStyle/>
          <a:p>
            <a:r>
              <a:t>可再生能源产业发展对矿产资源贸易的影响</a:t>
            </a:r>
          </a:p>
        </p:txBody>
      </p:sp>
      <p:sp>
        <p:nvSpPr>
          <p:cNvPr id="6" name="Content Placeholder 5"/>
          <p:cNvSpPr>
            <a:spLocks noGrp="1"/>
          </p:cNvSpPr>
          <p:nvPr>
            <p:ph sz="half" idx="4"/>
          </p:nvPr>
        </p:nvSpPr>
        <p:spPr/>
        <p:txBody>
          <a:bodyPr/>
          <a:lstStyle/>
          <a:p>
            <a:r>
              <a:t>1. 可再生能源产业快速发展带动了矿产资源贸易的增长，主要体现在锂、钴、镍、铜等矿产资源的贸易量大幅增加。</a:t>
            </a:r>
          </a:p>
          <a:p>
            <a:r>
              <a:t>2. 可再生能源产业发展对矿产资源贸易的影响具有区域差异性，中国是主要的矿产资源进口国，而澳大利亚、智利、刚果（金）等国是主要的矿产资源出口国。</a:t>
            </a:r>
          </a:p>
          <a:p>
            <a:r>
              <a:t>3. 可再生能源产业发展对矿产资源贸易的影响具有波动性，与经济周期、能源政策变化、矿产资源供求关系等因素密切相关。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可再生能源产业快速发展对矿产资源的需求</a:t>
            </a:r>
          </a:p>
        </p:txBody>
      </p:sp>
      <p:sp>
        <p:nvSpPr>
          <p:cNvPr id="3" name="Text Placeholder 2"/>
          <p:cNvSpPr>
            <a:spLocks noGrp="1"/>
          </p:cNvSpPr>
          <p:nvPr>
            <p:ph type="body" idx="1"/>
          </p:nvPr>
        </p:nvSpPr>
        <p:spPr/>
        <p:txBody>
          <a:bodyPr/>
          <a:lstStyle/>
          <a:p>
            <a:r>
              <a:t>可再生能源产业发展对矿产资源投资的影响</a:t>
            </a:r>
          </a:p>
        </p:txBody>
      </p:sp>
      <p:sp>
        <p:nvSpPr>
          <p:cNvPr id="4" name="Content Placeholder 3"/>
          <p:cNvSpPr>
            <a:spLocks noGrp="1"/>
          </p:cNvSpPr>
          <p:nvPr>
            <p:ph sz="half" idx="2"/>
          </p:nvPr>
        </p:nvSpPr>
        <p:spPr/>
        <p:txBody>
          <a:bodyPr/>
          <a:lstStyle/>
          <a:p>
            <a:r>
              <a:t>1. 可再生能源产业快速发展带动了矿产资源投资的增长，主要体现在对锂、钴、镍、铜等矿产资源的勘探和开采投资大幅增加。</a:t>
            </a:r>
          </a:p>
          <a:p>
            <a:r>
              <a:t>2. 可再生能源产业发展对矿产资源投资的影响具有周期性波动，与经济周期、能源政策变化、矿产资源供求关系等因素密切相关。</a:t>
            </a:r>
          </a:p>
          <a:p>
            <a:r>
              <a:t>3. 可再生能源产业发展对矿产资源投资的影响具有区域差异性，中国、美国、欧盟是主要的矿产资源投资国，而澳大利亚、智利、刚果（金）等国是主要的矿产资源投资目的地国。</a:t>
            </a:r>
          </a:p>
        </p:txBody>
      </p:sp>
      <p:sp>
        <p:nvSpPr>
          <p:cNvPr id="5" name="Text Placeholder 4"/>
          <p:cNvSpPr>
            <a:spLocks noGrp="1"/>
          </p:cNvSpPr>
          <p:nvPr>
            <p:ph type="body" idx="3"/>
          </p:nvPr>
        </p:nvSpPr>
        <p:spPr/>
        <p:txBody>
          <a:bodyPr/>
          <a:lstStyle/>
          <a:p>
            <a:r>
              <a:t>可再生能源产业发展对矿业可持续发展的影响</a:t>
            </a:r>
          </a:p>
        </p:txBody>
      </p:sp>
      <p:sp>
        <p:nvSpPr>
          <p:cNvPr id="6" name="Content Placeholder 5"/>
          <p:cNvSpPr>
            <a:spLocks noGrp="1"/>
          </p:cNvSpPr>
          <p:nvPr>
            <p:ph sz="half" idx="4"/>
          </p:nvPr>
        </p:nvSpPr>
        <p:spPr/>
        <p:txBody>
          <a:bodyPr/>
          <a:lstStyle/>
          <a:p>
            <a:r>
              <a:t>1. 可再生能源产业快速发展对矿业可持续发展提出了新的挑战，主要体现在矿产资源过度开采、矿区环境污染、矿业劳工权益保障等方面。</a:t>
            </a:r>
          </a:p>
          <a:p>
            <a:r>
              <a:t>2. 可再生能源产业发展也为矿业可持续发展带来了新的机遇，主要体现在矿业技术创新、矿业绿色发展、矿业循环经济等方面。</a:t>
            </a:r>
          </a:p>
          <a:p>
            <a:r>
              <a:t>3. 可再生能源产业发展对矿业可持续发展的影响需要综合考虑经济、环境、社会等多方面因素，实现矿业可持续发展与可再生能源产业发展的协调发展。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矿产资源开采利用对可再生能源产业发展的影响</a:t>
            </a:r>
          </a:p>
        </p:txBody>
      </p:sp>
      <p:sp>
        <p:nvSpPr>
          <p:cNvPr id="3" name="Subtitle 2"/>
          <p:cNvSpPr>
            <a:spLocks noGrp="1"/>
          </p:cNvSpPr>
          <p:nvPr>
            <p:ph type="subTitle" idx="1"/>
          </p:nvPr>
        </p:nvSpPr>
        <p:spPr/>
        <p:txBody>
          <a:bodyPr/>
          <a:lstStyle/>
          <a:p>
            <a:r>
              <a:t>可再生能源与矿业发展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矿产资源开采利用对可再生能源产业发展的影响</a:t>
            </a:r>
          </a:p>
        </p:txBody>
      </p:sp>
      <p:sp>
        <p:nvSpPr>
          <p:cNvPr id="3" name="Text Placeholder 2"/>
          <p:cNvSpPr>
            <a:spLocks noGrp="1"/>
          </p:cNvSpPr>
          <p:nvPr>
            <p:ph type="body" idx="1"/>
          </p:nvPr>
        </p:nvSpPr>
        <p:spPr/>
        <p:txBody>
          <a:bodyPr/>
          <a:lstStyle/>
          <a:p>
            <a:r>
              <a:t>矿产资源开采对可再生能源产业发展的影响</a:t>
            </a:r>
          </a:p>
        </p:txBody>
      </p:sp>
      <p:sp>
        <p:nvSpPr>
          <p:cNvPr id="4" name="Content Placeholder 3"/>
          <p:cNvSpPr>
            <a:spLocks noGrp="1"/>
          </p:cNvSpPr>
          <p:nvPr>
            <p:ph sz="half" idx="2"/>
          </p:nvPr>
        </p:nvSpPr>
        <p:spPr/>
        <p:txBody>
          <a:bodyPr/>
          <a:lstStyle/>
          <a:p>
            <a:r>
              <a:t>1. 矿产资源开采是可再生能源产业发展的重要前提。可再生能源产业发展需要大量的矿产资源，如风力发电需要大量的金属材料，光伏发电需要大量的硅材料，生物质能发电需要大量的有机质材料等。矿产资源开采为可再生能源产业发展提供了必要的原料保障。</a:t>
            </a:r>
          </a:p>
          <a:p>
            <a:r>
              <a:t>2. 矿产资源开采对可再生能源产业发展产生负面影响。矿产资源开采会对环境造成破坏，如水污染、大气污染、固体废弃物污染等，这些破坏会影响可再生能源产业的发展。例如，煤炭开采会产生大量的废水和废渣，这些废水和废渣会污染水体和土壤，影响风力发电和光伏发电的建设和运行。</a:t>
            </a:r>
          </a:p>
          <a:p>
            <a:r>
              <a:t>3. 矿产资源开采对可再生能源产业发展产生积极影响。矿产资源开采可以为可再生能源产业发展提供必要的资金支持。矿产资源开采企业可以通过缴纳税费、投资等方式为可再生能源产业发展提供资金支持。例如，煤炭开采企业可以通过缴纳资源税、企业所得税等方式为可再生能源产业发展提供资金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矿产资源开采利用对可再生能源产业发展的影响</a:t>
            </a:r>
          </a:p>
        </p:txBody>
      </p:sp>
      <p:sp>
        <p:nvSpPr>
          <p:cNvPr id="3" name="Text Placeholder 2"/>
          <p:cNvSpPr>
            <a:spLocks noGrp="1"/>
          </p:cNvSpPr>
          <p:nvPr>
            <p:ph type="body" idx="1"/>
          </p:nvPr>
        </p:nvSpPr>
        <p:spPr/>
        <p:txBody>
          <a:bodyPr/>
          <a:lstStyle/>
          <a:p>
            <a:r>
              <a:t>矿产资源开采利用对可再生能源产业发展的影响</a:t>
            </a:r>
          </a:p>
        </p:txBody>
      </p:sp>
      <p:sp>
        <p:nvSpPr>
          <p:cNvPr id="4" name="Content Placeholder 3"/>
          <p:cNvSpPr>
            <a:spLocks noGrp="1"/>
          </p:cNvSpPr>
          <p:nvPr>
            <p:ph sz="half" idx="2"/>
          </p:nvPr>
        </p:nvSpPr>
        <p:spPr/>
        <p:txBody>
          <a:bodyPr/>
          <a:lstStyle/>
          <a:p>
            <a:r>
              <a:t>1. 矿产资源开采利用对可再生能源产业发展具有重要影响。矿产资源的开采利用，对可再生能源产业的健康可持续发展影响重大。矿产资源开采能够为可再生能源产业提供必要的原材料，如风力发电使用的风机、太阳能发电使用的光伏组件、生物质能发电使用的生物质燃料等。</a:t>
            </a:r>
          </a:p>
          <a:p>
            <a:r>
              <a:t>2. 矿产资源开采利用对可再生能源产业发展具有负面影响。矿产资源开采利用过程中，可能会对环境产生负面影响。例如，煤炭开采会产生温室气体，对全球气候变化产生影响。此外，矿产资源开采利用过程中，可能产生固体废物、水污染物和大气污染物等，对生态环境造成破坏。</a:t>
            </a:r>
          </a:p>
          <a:p>
            <a:r>
              <a:t>3. 矿产资源开采利用对可再生能源产业发展具有积极影响。矿产资源开采利用过程中，可能会产生一些有益于可再生能源产业发展的副产品。例如，煤炭开采过程中产生的煤矸石，可以作为生物质能发电的燃料。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可再生能源与矿业发展协调发展的必要性</a:t>
            </a:r>
          </a:p>
        </p:txBody>
      </p:sp>
      <p:sp>
        <p:nvSpPr>
          <p:cNvPr id="3" name="Subtitle 2"/>
          <p:cNvSpPr>
            <a:spLocks noGrp="1"/>
          </p:cNvSpPr>
          <p:nvPr>
            <p:ph type="subTitle" idx="1"/>
          </p:nvPr>
        </p:nvSpPr>
        <p:spPr/>
        <p:txBody>
          <a:bodyPr/>
          <a:lstStyle/>
          <a:p>
            <a:r>
              <a:t>可再生能源与矿业发展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可再生能源与矿业发展协调发展的必要性</a:t>
            </a:r>
          </a:p>
        </p:txBody>
      </p:sp>
      <p:sp>
        <p:nvSpPr>
          <p:cNvPr id="3" name="Text Placeholder 2"/>
          <p:cNvSpPr>
            <a:spLocks noGrp="1"/>
          </p:cNvSpPr>
          <p:nvPr>
            <p:ph type="body" idx="1"/>
          </p:nvPr>
        </p:nvSpPr>
        <p:spPr/>
        <p:txBody>
          <a:bodyPr/>
          <a:lstStyle/>
          <a:p>
            <a:r>
              <a:t>环境保护与可持续发展:</a:t>
            </a:r>
          </a:p>
        </p:txBody>
      </p:sp>
      <p:sp>
        <p:nvSpPr>
          <p:cNvPr id="4" name="Content Placeholder 3"/>
          <p:cNvSpPr>
            <a:spLocks noGrp="1"/>
          </p:cNvSpPr>
          <p:nvPr>
            <p:ph sz="half" idx="2"/>
          </p:nvPr>
        </p:nvSpPr>
        <p:spPr/>
        <p:txBody>
          <a:bodyPr/>
          <a:lstStyle/>
          <a:p>
            <a:r>
              <a:t>1. 可再生能源的开发利用，是应对气候变化、实现可持续发展的关键举措，其与矿业发展协调发展具有必然性。</a:t>
            </a:r>
          </a:p>
          <a:p>
            <a:r>
              <a:t>2. 矿业开发容易对环境造成破坏，如水体污染、土壤污染、空气污染等。可再生能源的开发利用可以有效减少矿业对环境的破坏，实现矿业的可持续发展。</a:t>
            </a:r>
          </a:p>
          <a:p>
            <a:r>
              <a:t>3. 矿业开发常常会消耗大量的水资源，而可再生能源可以提供清洁的水资源，从而减少矿业对水资源的依赖，实现水资源的可持续利用。</a:t>
            </a:r>
          </a:p>
        </p:txBody>
      </p:sp>
      <p:sp>
        <p:nvSpPr>
          <p:cNvPr id="5" name="Text Placeholder 4"/>
          <p:cNvSpPr>
            <a:spLocks noGrp="1"/>
          </p:cNvSpPr>
          <p:nvPr>
            <p:ph type="body" idx="3"/>
          </p:nvPr>
        </p:nvSpPr>
        <p:spPr/>
        <p:txBody>
          <a:bodyPr/>
          <a:lstStyle/>
          <a:p>
            <a:r>
              <a:t>能源供应的稳定与持续</a:t>
            </a:r>
          </a:p>
        </p:txBody>
      </p:sp>
      <p:sp>
        <p:nvSpPr>
          <p:cNvPr id="6" name="Content Placeholder 5"/>
          <p:cNvSpPr>
            <a:spLocks noGrp="1"/>
          </p:cNvSpPr>
          <p:nvPr>
            <p:ph sz="half" idx="4"/>
          </p:nvPr>
        </p:nvSpPr>
        <p:spPr/>
        <p:txBody>
          <a:bodyPr/>
          <a:lstStyle/>
          <a:p>
            <a:r>
              <a:t>1. 可再生能源是不依赖化石燃料的清洁能源，其开发利用可以减少矿业对化石能源的依赖，从而保障矿业的能源供应稳定性。</a:t>
            </a:r>
          </a:p>
          <a:p>
            <a:r>
              <a:t>2. 化石能源价格波动较大，影响矿业的生产成本，而可再生能源价格相对稳定，可以帮助矿业降低生产成本，提高经济效益。</a:t>
            </a:r>
          </a:p>
          <a:p>
            <a:r>
              <a:t>3. 可再生能源具有分散性，可以就地开发利用，有效减少了长距离电力输送造成的能源损耗，提高了能源利用率。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可再生能源与矿业发展协调发展的必要性</a:t>
            </a:r>
          </a:p>
        </p:txBody>
      </p:sp>
      <p:sp>
        <p:nvSpPr>
          <p:cNvPr id="3" name="Text Placeholder 2"/>
          <p:cNvSpPr>
            <a:spLocks noGrp="1"/>
          </p:cNvSpPr>
          <p:nvPr>
            <p:ph type="body" idx="1"/>
          </p:nvPr>
        </p:nvSpPr>
        <p:spPr/>
        <p:txBody>
          <a:bodyPr/>
          <a:lstStyle/>
          <a:p>
            <a:r>
              <a:t>经济效益和社会效益</a:t>
            </a:r>
          </a:p>
        </p:txBody>
      </p:sp>
      <p:sp>
        <p:nvSpPr>
          <p:cNvPr id="4" name="Content Placeholder 3"/>
          <p:cNvSpPr>
            <a:spLocks noGrp="1"/>
          </p:cNvSpPr>
          <p:nvPr>
            <p:ph sz="half" idx="2"/>
          </p:nvPr>
        </p:nvSpPr>
        <p:spPr/>
        <p:txBody>
          <a:bodyPr/>
          <a:lstStyle/>
          <a:p>
            <a:r>
              <a:t>1. 可再生能源与矿业协调发展，可以带动相关产业的发展，创造就业机会，促进经济增长。</a:t>
            </a:r>
          </a:p>
          <a:p>
            <a:r>
              <a:t>2. 可再生能源与矿业协调发展，可以提升矿业的经济效益，促进矿业的可持续发展。</a:t>
            </a:r>
          </a:p>
          <a:p>
            <a:r>
              <a:t>3. 可再生能源与矿业协调发展，可以改善矿区环境，提升矿区人民的生活质量，具有显著的社会效益。</a:t>
            </a:r>
          </a:p>
        </p:txBody>
      </p:sp>
      <p:sp>
        <p:nvSpPr>
          <p:cNvPr id="5" name="Text Placeholder 4"/>
          <p:cNvSpPr>
            <a:spLocks noGrp="1"/>
          </p:cNvSpPr>
          <p:nvPr>
            <p:ph type="body" idx="3"/>
          </p:nvPr>
        </p:nvSpPr>
        <p:spPr/>
        <p:txBody>
          <a:bodyPr/>
          <a:lstStyle/>
          <a:p>
            <a:r>
              <a:t>矿业技术的创新与发展</a:t>
            </a:r>
          </a:p>
        </p:txBody>
      </p:sp>
      <p:sp>
        <p:nvSpPr>
          <p:cNvPr id="6" name="Content Placeholder 5"/>
          <p:cNvSpPr>
            <a:spLocks noGrp="1"/>
          </p:cNvSpPr>
          <p:nvPr>
            <p:ph sz="half" idx="4"/>
          </p:nvPr>
        </p:nvSpPr>
        <p:spPr/>
        <p:txBody>
          <a:bodyPr/>
          <a:lstStyle/>
          <a:p>
            <a:r>
              <a:t>1. 可再生能源与矿业协调发展，需要矿业技术不断创新，如矿山智能化、绿色化等，以适应可再生能源的开发利用。</a:t>
            </a:r>
          </a:p>
          <a:p>
            <a:r>
              <a:t>2. 可再生能源与矿业协调发展，可以促进矿业技术创新，推动矿业技术进步，提高矿业的整体水平。</a:t>
            </a:r>
          </a:p>
          <a:p>
            <a:r>
              <a:t>3. 可再生能源与矿业协调发展，可以为矿业技术创新提供资金支持和市场需求，加快矿业技术的发展速度。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可再生能源与矿业发展协调发展的必要性</a:t>
            </a:r>
          </a:p>
        </p:txBody>
      </p:sp>
      <p:sp>
        <p:nvSpPr>
          <p:cNvPr id="3" name="Text Placeholder 2"/>
          <p:cNvSpPr>
            <a:spLocks noGrp="1"/>
          </p:cNvSpPr>
          <p:nvPr>
            <p:ph type="body" idx="1"/>
          </p:nvPr>
        </p:nvSpPr>
        <p:spPr/>
        <p:txBody>
          <a:bodyPr/>
          <a:lstStyle/>
          <a:p>
            <a:r>
              <a:t>全球能源转型与矿业应对</a:t>
            </a:r>
          </a:p>
        </p:txBody>
      </p:sp>
      <p:sp>
        <p:nvSpPr>
          <p:cNvPr id="4" name="Content Placeholder 3"/>
          <p:cNvSpPr>
            <a:spLocks noGrp="1"/>
          </p:cNvSpPr>
          <p:nvPr>
            <p:ph sz="half" idx="2"/>
          </p:nvPr>
        </p:nvSpPr>
        <p:spPr/>
        <p:txBody>
          <a:bodyPr/>
          <a:lstStyle/>
          <a:p>
            <a:r>
              <a:t>1. 全球能源转型是不可逆转的趋势，矿业必须做好应对准备，积极转型升级，适应可再生能源的开发利用。</a:t>
            </a:r>
          </a:p>
          <a:p>
            <a:r>
              <a:t>2. 全球能源转型将对矿业需求产生重大影响，矿业需要调整矿产资源开发、生产、销售等环节的策略，以应对能源转型的挑战。</a:t>
            </a:r>
          </a:p>
          <a:p>
            <a:r>
              <a:t>3. 全球能源转型将为矿业带来新的发展机遇，矿业可以利用可再生能源实现自身转型，并抓住能源转型带来的市场需求，实现新的增长。</a:t>
            </a:r>
          </a:p>
        </p:txBody>
      </p:sp>
      <p:sp>
        <p:nvSpPr>
          <p:cNvPr id="5" name="Text Placeholder 4"/>
          <p:cNvSpPr>
            <a:spLocks noGrp="1"/>
          </p:cNvSpPr>
          <p:nvPr>
            <p:ph type="body" idx="3"/>
          </p:nvPr>
        </p:nvSpPr>
        <p:spPr/>
        <p:txBody>
          <a:bodyPr/>
          <a:lstStyle/>
          <a:p>
            <a:r>
              <a:t>国际合作与交流</a:t>
            </a:r>
          </a:p>
        </p:txBody>
      </p:sp>
      <p:sp>
        <p:nvSpPr>
          <p:cNvPr id="6" name="Content Placeholder 5"/>
          <p:cNvSpPr>
            <a:spLocks noGrp="1"/>
          </p:cNvSpPr>
          <p:nvPr>
            <p:ph sz="half" idx="4"/>
          </p:nvPr>
        </p:nvSpPr>
        <p:spPr/>
        <p:txBody>
          <a:bodyPr/>
          <a:lstStyle/>
          <a:p>
            <a:r>
              <a:t>1. 可再生能源与矿业协调发展是一项全球性挑战，需要加强国际合作与交流，分享经验，共同应对。</a:t>
            </a:r>
          </a:p>
          <a:p>
            <a:r>
              <a:t>2. 国际合作与交流可以促进可再生能源与矿业协调发展技术和经验的交流，加快可再生能源与矿业协调发展进程。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加强对可再生能源与矿业发展协调发展政策的研究</a:t>
            </a:r>
          </a:p>
        </p:txBody>
      </p:sp>
      <p:sp>
        <p:nvSpPr>
          <p:cNvPr id="3" name="Subtitle 2"/>
          <p:cNvSpPr>
            <a:spLocks noGrp="1"/>
          </p:cNvSpPr>
          <p:nvPr>
            <p:ph type="subTitle" idx="1"/>
          </p:nvPr>
        </p:nvSpPr>
        <p:spPr/>
        <p:txBody>
          <a:bodyPr/>
          <a:lstStyle/>
          <a:p>
            <a:r>
              <a:t>可再生能源与矿业发展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https://d.book118.com/737153020113006042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可再生能源对矿业发展的积极影响</vt:lpstr>
      <vt:lpstr> 可再生能源对矿业发展的积极影响</vt:lpstr>
      <vt:lpstr> 可再生能源对矿业发展的积极影响</vt:lpstr>
      <vt:lpstr> 可再生能源产业快速发展对矿产资源的需求</vt:lpstr>
      <vt:lpstr> 可再生能源产业快速发展对矿产资源的需求</vt:lpstr>
      <vt:lpstr> 可再生能源产业快速发展对矿产资源的需求</vt:lpstr>
      <vt:lpstr> 可再生能源产业快速发展对矿产资源的需求</vt:lpstr>
      <vt:lpstr> 矿产资源开采利用对可再生能源产业发展的影响</vt:lpstr>
      <vt:lpstr> 矿产资源开采利用对可再生能源产业发展的影响</vt:lpstr>
      <vt:lpstr> 矿产资源开采利用对可再生能源产业发展的影响</vt:lpstr>
      <vt:lpstr> 可再生能源与矿业发展协调发展的必要性</vt:lpstr>
      <vt:lpstr>#. 可再生能源与矿业发展协调发展的必要性</vt:lpstr>
      <vt:lpstr>#. 可再生能源与矿业发展协调发展的必要性</vt:lpstr>
      <vt:lpstr>#. 可再生能源与矿业发展协调发展的必要性</vt:lpstr>
      <vt:lpstr> 加强对可再生能源与矿业发展协调发展政策的研究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2024-09-15T22:25:57.471</cp:lastPrinted>
  <dcterms:created xsi:type="dcterms:W3CDTF">2024-09-15T14:25:57Z</dcterms:created>
  <dcterms:modified xsi:type="dcterms:W3CDTF">2024-09-15T14:25:59Z</dcterms:modified>
</cp:coreProperties>
</file>