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0EBF2-A7E8-4822-8EB5-DB4A84A3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9DA35-5D54-4E53-8829-2E9824143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49025-451F-4DA9-AFB5-C4E945D4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B13A7-7FA0-40A3-B25D-74791C222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99152-39BF-4846-96C9-EAF257C9F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CF10E-B3AF-47E3-A170-10075B250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2EDD7-E770-45D4-89B8-48B97917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E971F-3F17-4940-AB20-2575FF402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AEEBD-14F3-4517-9ADD-094FC5847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1D0F2-02FB-46A2-BA59-7F33CC280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DE151-8601-483B-B87F-C28FA691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540400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湖北省重性精神疾病患者健康管理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湖北省重性精神疾病患者现状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医疗资源与服务体系建设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政策法规与伦理道德考量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效果评价与持续改进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通过对患者进行科学、规范的管理，提供个性化的治疗方案和康复计划，帮助患者控制症状、减少复发，从而提高其健康水平和生活质量。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提高重性精神疾病患者的健康水平和生活质量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重性精神疾病患者的管理不仅关乎患者自身的健康，也涉及到家庭和社会的和谐与稳定。通过加强患者管理，可以减少患者对社会和家庭的负面影响，促进社会和谐与稳定。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促进社会和谐与稳定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双相情感障碍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其他重性精神疾病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重性精神疾病是指一组严重的精神障碍，包括精神分裂症、双相情感障碍、偏执性精神病等，这些疾病会对患者的思维、情感、行为等方面造成严重影响，导致患者社会功能受损，生活质量下降。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根据疾病的性质和临床表现，重性精神疾病可分为以下几类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以幻觉、妄想等症状为主要表现，患者常出现明显的思维障碍和情感淡漠。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以情感高涨和低落交替出现为主要表现，患者情绪波动大，易出现冲动行为和自伤行为。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以系统妄想为主要表现，患者坚信自己受到某种迫害或控制，常出现攻击行为和诉讼行为。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包括癫痫所致精神障碍、精神发育迟滞伴发精神障碍等。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重性精神疾病的定义与分类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湖北省重性精神疾病患者现状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湖北省重性精神疾病患者数量逐年上升，目前已超过XX万人，占全省总人口的XX%。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患者主要分布在城市地区，其中以武汉、襄阳、宜昌等大中城市患者数量最多。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农村地区患者数量相对较少，但近年来也有上升趋势。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患者数量及分布情况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患者特点及影响因素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患者以中青年为主，男性患者多于女性患者。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大多数患者有家族遗传史或受到精神刺激、生活压力等社会心理因素的影响。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部分患者存在自知力缺失、治疗依从性差等问题，导致病情反复或加重。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41" r="197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81" r="132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当前面临的挑战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精神疾病知晓率低，社会对精神疾病的认知度和接受度有待提高。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精神卫生服务资源不足，专业医护人员匮乏，难以满足患者需求。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部分地区精神卫生服务可及性差，患者就医不便。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精神疾病患者康复和融入社会难度大，需要全社会的关注和支持。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健康管理策略与实践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定期进行档案更新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根据患者病情变化和治疗进展，及时更新档案信息，确保信息的准确性和完整性。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完整记录患者个人信息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包括姓名、性别、年龄、职业、联系方式等基本信息。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详细记录病史和治疗过程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包括发病时间、症状表现、诊断结果、治疗方案及效果等。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建立健全患者档案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制定随访计划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根据患者病情和治疗需要，制定个性化的随访计划，明确随访频率和内容。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进行定期评估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通过专业评估工具和方法，对患者病情、治疗效果、生活质量等进行全面评估。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及时调整治疗方案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根据评估结果，及时调整治疗方案，确保治疗的有效性和安全性。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定期随访与评估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制定个性化治疗方案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根据患者的具体病情和身体状况，制定个性化的治疗方案，包括药物治疗、心理治疗等。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制定康复计划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针对患者的具体情况，制定个性化的康复计划，包括生活技能训练、社交技能训练等。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提供专业指导和支持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为患者和家属提供专业的指导和支持，帮助他们更好地应对疾病和治疗过程中的问题。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个性化治疗与康复计划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鼓励家属参与治疗过程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鼓励家属积极参与患者的治疗过程，提供必要的支持和帮助，促进患者的康复。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提供家属心理支持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关注家属的心理健康状况，提供必要的心理支持和辅导，帮助他们缓解焦虑和压力。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加强家属沟通与教育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与家属保持密切联系，提供疾病和治疗相关的知识和信息，帮助他们更好地理解和支持患者。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817" r="1581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家属参与与支持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医疗资源与服务体系建设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https://d.book118.com/737154040025006040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2024-09-12T10:16:36.206</cp:lastPrinted>
  <dcterms:created xsi:type="dcterms:W3CDTF">2024-09-12T02:16:36Z</dcterms:created>
  <dcterms:modified xsi:type="dcterms:W3CDTF">2024-09-12T02:16:38Z</dcterms:modified>
</cp:coreProperties>
</file>