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4DAB2E-AF15-4B8A-A368-A0616DAEA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C7C60-2375-44F7-8CDC-78DC90918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79DCD5-F489-4EB5-91E1-AE07AAF45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E15CA3-8DA4-4C0D-96FE-DABB3533C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0D6DF5-6EB4-4221-9BE5-BE765CAD4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6BE3C4-B816-4C8A-A5AC-C0A36CCBE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4692E8-657E-487B-8C0F-23A71F595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5ACA69-F188-4944-8067-0819313BA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2F09E4-934D-493C-9A75-FE95421A9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93584-8BDB-4C69-95D5-610EA457B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8EA09-12B8-405C-813C-AEEB19FE1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5500601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工程项目采购管理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工程项目采购概述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采购计划与预算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合同管理与执行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采购成本控制与优化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采购风险识别与防范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采购绩效评估与改进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工程项目采购概述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采购是指企业在一定的条件下，从供应市场获取产品或服务作为企业资源，以保证企业生产及经营活动正常开展的一项企业经营活动。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工程项目采购的目的是为了获取工程项目建设所需的物资、设备、服务以及其他资源，确保工程项目的顺利实施和完成。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工程项目建设涉及多种物资和设备，采购品种繁多，规格复杂。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采购物资多样性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工程项目采购过程包括需求分析、市场调查、供应商选择、合同签订、物流运输等多个环节，需要综合考虑各种因素。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采购过程复杂性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375" r="14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工程项目采购涉及大量资金投入，且采购周期较长，存在较高的市场风险、质量风险和供应风险。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采购风险高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工程项目采购特点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3168" r="23168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采购管理是工程项目进度控制的重要环节，及时、准确地完成采购任务有助于保障工程项目的顺利实施。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保障工程项目进度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采购管理是工程项目成本控制的重要手段，通过合理的采购策略和供应商管理，可以有效降低采购成本。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控制工程项目成本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优质的采购管理可以确保所采购的物资和设备质量可靠，为工程项目的质量提供有力保障。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提高工程项目质量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高效的采购管理有助于企业优化资源配置，提高资金使用效率，从而增强企业的市场竞争力。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采购计划与预算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833" r="2283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分析工程项目所需物资与服务的种类、数量和质量要求。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评估供应商的市场供应能力和价格水平。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确定采购的优先级和时序安排。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确定采购方式和程序，如招标、询价、比价、议价等。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安排采购人员和时间表，明确各项采购任务的责任人和完成时间。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5628" b="562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9682" r="1968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制定详细的采购计划，包括采购物资或服务的清单、规格、数量、价格、交货时间和地点等。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采购计划制定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833" r="1583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4042" r="2404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根据采购计划和市场行情，编制采购预算，包括物资或服务的成本、运输费用、税费等。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对采购预算进行审核和审批，确保预算的合理性和准确性。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建立采购预算控制机制，对实际采购过程中的费用进行监控和管理。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采购预算编制与审核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375" r="133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核查供应商的营业执照、税务登记证、组织机构代码证等基本证照是否齐全、有效。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企业资质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了解供应商的产品是否通过相关质量认证，如ISO9001、CE等。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产品质量认证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评估供应商的生产规模、设备状况、技术水平等，确保其具备按时按质完成订单的能力。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生产能力与技术水平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供应商资质审查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合同履行能力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评估供应商在合同履行过程中的诚信度，如是否存在违约行为等。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历史合作记录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了解供应商与以往客户的合作情况，包括供货及时性、售后服务等。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市场口碑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收集市场上对供应商的评价信息，包括正面评价和负面评价，以全面了解其信誉状况。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供应商信誉评估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167" r="91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单一来源采购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多源采购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竞争性谈判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合作伙伴关系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针对某些特定产品或服务，选择具有独特优势的单一供应商进行合作。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在与多个供应商进行谈判时，采用竞争性谈判策略，以获取更优惠的价格和更好的服务条件。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通过向多个供应商采购同类产品或服务，以降低采购风险和提高议价能力。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与优秀供应商建立长期稳定的合作伙伴关系，实现互利共赢。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合同管理与执行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https://d.book118.com/737155006012006040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2024-09-12T06:34:55.506</cp:lastPrinted>
  <dcterms:created xsi:type="dcterms:W3CDTF">2024-09-11T22:34:55Z</dcterms:created>
  <dcterms:modified xsi:type="dcterms:W3CDTF">2024-09-11T22:34:57Z</dcterms:modified>
</cp:coreProperties>
</file>