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7176F-20C9-4F3D-8926-7DE6E314D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1A89D-AA2D-42F2-9F4C-CC1E05592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AF309-2B1C-429A-A902-B3114CE4E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23210-CADD-41F8-8FC9-47FE8A2B4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B716D7-212A-4B1B-965F-96F1AB0E4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C92E09-218E-4C9F-BBF4-33EE5194D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31FFC1-B4EA-45C9-8155-D55D3CC73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4053D-27FE-4EB7-B440-427C5D34E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0FAF3-50E4-4C88-BDA0-15EB7B993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1069B-4638-488D-BFBD-DC2A928E4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24692-6C3C-4C9B-A01E-FD7EA87E7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22" Type="http://schemas.openxmlformats.org/officeDocument/2006/relationships/tags" Target="../tags/tag250.xml" /><Relationship Id="rId23" Type="http://schemas.openxmlformats.org/officeDocument/2006/relationships/tags" Target="../tags/tag251.xml" /><Relationship Id="rId24" Type="http://schemas.openxmlformats.org/officeDocument/2006/relationships/tags" Target="../tags/tag252.xml" /><Relationship Id="rId25" Type="http://schemas.openxmlformats.org/officeDocument/2006/relationships/tags" Target="../tags/tag253.xml" /><Relationship Id="rId26" Type="http://schemas.openxmlformats.org/officeDocument/2006/relationships/tags" Target="../tags/tag254.xml" /><Relationship Id="rId27" Type="http://schemas.openxmlformats.org/officeDocument/2006/relationships/tags" Target="../tags/tag255.xml" /><Relationship Id="rId28" Type="http://schemas.openxmlformats.org/officeDocument/2006/relationships/tags" Target="../tags/tag256.xml" /><Relationship Id="rId29" Type="http://schemas.openxmlformats.org/officeDocument/2006/relationships/tags" Target="../tags/tag257.xml" /><Relationship Id="rId3" Type="http://schemas.openxmlformats.org/officeDocument/2006/relationships/tags" Target="../tags/tag231.xml" /><Relationship Id="rId30" Type="http://schemas.openxmlformats.org/officeDocument/2006/relationships/tags" Target="../tags/tag258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5505114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机械能及其转化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机械能的基本概念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机械能的转化原理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机械能转化的实例分析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机械能转化在生活中的应用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机械能转化的实践与探索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机械能转化的未来展望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机械能的基本概念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机械能的定义</a:t>
            </a:r>
            <a:endParaRPr lang="zh-CN" altLang="en-US"/>
          </a:p>
        </p:txBody>
      </p:sp>
      <p:sp>
        <p:nvSpPr>
          <p:cNvPr id="104898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动能是物体由于运动而具有的能量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机械能是物体由于运动和位置而具有的能量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机械能包括动能和势能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势能是物体由于位置而具有的能量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机械能的形式</a:t>
            </a:r>
            <a:endParaRPr lang="zh-CN" altLang="en-US"/>
          </a:p>
        </p:txBody>
      </p:sp>
      <p:sp>
        <p:nvSpPr>
          <p:cNvPr id="1049050" name="任意多边形 20"/>
          <p:cNvSpPr/>
          <p:nvPr>
            <p:custDataLst>
              <p:tags r:id="rId2"/>
            </p:custDataLst>
          </p:nvPr>
        </p:nvSpPr>
        <p:spPr>
          <a:xfrm rot="2700000">
            <a:off x="800412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551935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动能：物体由于运动而具有的能量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2"/>
          <p:cNvSpPr/>
          <p:nvPr>
            <p:custDataLst>
              <p:tags r:id="rId4"/>
            </p:custDataLst>
          </p:nvPr>
        </p:nvSpPr>
        <p:spPr>
          <a:xfrm>
            <a:off x="590558" y="2803162"/>
            <a:ext cx="1624846" cy="11506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18"/>
          <p:cNvSpPr/>
          <p:nvPr>
            <p:custDataLst>
              <p:tags r:id="rId5"/>
            </p:custDataLst>
          </p:nvPr>
        </p:nvSpPr>
        <p:spPr>
          <a:xfrm rot="5400000">
            <a:off x="2678796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29032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势能：物体由于位置或形状而具有的能量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3"/>
          <p:cNvSpPr/>
          <p:nvPr>
            <p:custDataLst>
              <p:tags r:id="rId7"/>
            </p:custDataLst>
          </p:nvPr>
        </p:nvSpPr>
        <p:spPr>
          <a:xfrm>
            <a:off x="2467655" y="2803162"/>
            <a:ext cx="1624846" cy="11506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55249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06128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弹性势能：物体由于弹性形变而具有的能量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4"/>
          <p:cNvSpPr/>
          <p:nvPr>
            <p:custDataLst>
              <p:tags r:id="rId10"/>
            </p:custDataLst>
          </p:nvPr>
        </p:nvSpPr>
        <p:spPr>
          <a:xfrm>
            <a:off x="4344751" y="2803162"/>
            <a:ext cx="1624846" cy="11506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32345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83225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重力势能：物体由于重力作用而具有的能量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5"/>
          <p:cNvSpPr/>
          <p:nvPr>
            <p:custDataLst>
              <p:tags r:id="rId13"/>
            </p:custDataLst>
          </p:nvPr>
        </p:nvSpPr>
        <p:spPr>
          <a:xfrm>
            <a:off x="6222492" y="2803162"/>
            <a:ext cx="1624846" cy="11506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311373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60965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电势能：物体由于电场作用而具有的能量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6"/>
          <p:cNvSpPr/>
          <p:nvPr>
            <p:custDataLst>
              <p:tags r:id="rId16"/>
            </p:custDataLst>
          </p:nvPr>
        </p:nvSpPr>
        <p:spPr>
          <a:xfrm>
            <a:off x="8099588" y="2803162"/>
            <a:ext cx="1624846" cy="11506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87182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938061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磁势能：物体由于磁场作用而具有的能量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7"/>
          <p:cNvSpPr/>
          <p:nvPr>
            <p:custDataLst>
              <p:tags r:id="rId19"/>
            </p:custDataLst>
          </p:nvPr>
        </p:nvSpPr>
        <p:spPr>
          <a:xfrm>
            <a:off x="9977328" y="2803162"/>
            <a:ext cx="1624846" cy="115064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机械能守恒定律</a:t>
            </a:r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机械能守恒定律是物理学中的一个基本定律，它描述了机械能如何在一个封闭系统中保持恒定。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机械能守恒定律的核心是，在一个封闭系统中，机械能的总量是恒定的，不会增加也不会减少。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机械能守恒定律的应用广泛，例如在分析物体的运动、计算物体的动能和势能等方面。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机械能守恒定律是物理学中的一个重要概念，对于理解物体的运动和能量转换具有重要意义。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机械能的转化原理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转化原理的描述</a:t>
            </a:r>
            <a:endParaRPr lang="zh-CN" altLang="en-US"/>
          </a:p>
        </p:txBody>
      </p:sp>
      <p:sp>
        <p:nvSpPr>
          <p:cNvPr id="1049214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转化过程：机械能的转化过程通常包括输入、转换和输出三个阶段。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机械能的转化：机械能可以通过各种方式转化为其他形式的能量，如电能、热能等。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转化方式：机械能可以通过各种方式转化为其他形式的能量，如通过摩擦、碰撞、压缩、拉伸等方式。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转化效率：机械能的转化效率通常与转化方式、输入和输出条件等因素有关。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转化过程的能量守恒</a:t>
            </a:r>
            <a:endParaRPr lang="zh-CN" altLang="en-US"/>
          </a:p>
        </p:txBody>
      </p:sp>
      <p:sp>
        <p:nvSpPr>
          <p:cNvPr id="1049268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机械能的转化：包括动能、势能、内能等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74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能量守恒定律：能量在转化过程中总量保持不变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0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转化过程：包括机械能转化为电能、电能转化为机械能等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6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应用实例：如电动机、发电机、液压系统等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转化效率的计算</a:t>
            </a:r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机械能转化效率的定义：机械能转化过程中，实际转化的机械能与输入机械能的比值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计算公式：η=W/W0，其中η为转化效率，W为实际转化的机械能，W0为输入机械能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影响因素：机械能转化过程中的摩擦、热损失等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提高转化效率的方法：减少摩擦、热损失等，提高机械能的利用率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机械能转化的实例分析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摩擦力做功的实例</a:t>
            </a:r>
            <a:endParaRPr lang="zh-CN" altLang="en-US"/>
          </a:p>
        </p:txBody>
      </p:sp>
      <p:sp>
        <p:nvSpPr>
          <p:cNvPr id="1049420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2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6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8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电梯运行：电梯与导轨的摩擦力使电梯上下移动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汽车行驶：轮胎与地面的摩擦力使汽车前进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2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皮带传动：皮带与轮子的摩擦力使皮带转动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刹车系统：刹车片与刹车盘的摩擦力使汽车减速停止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重力势能转化的实例</a:t>
            </a:r>
            <a:endParaRPr lang="zh-CN" altLang="en-US"/>
          </a:p>
        </p:txBody>
      </p:sp>
      <p:sp>
        <p:nvSpPr>
          <p:cNvPr id="10494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瀑布：水流从高处落下，重力势能转化为动能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过山车：过山车从高处滑下，重力势能转化为动能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抛物线：物体从高处抛出，重力势能转化为动能和势能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蹦极：人从高处跳下，重力势能转化为动能和弹性势能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弹性势能转化的实例</a:t>
            </a:r>
            <a:endParaRPr lang="zh-CN" altLang="en-US"/>
          </a:p>
        </p:txBody>
      </p:sp>
      <p:sp>
        <p:nvSpPr>
          <p:cNvPr id="1049552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54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56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58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60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2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64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66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8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0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72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74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6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8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0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2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4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6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8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弹簧：弹簧被压缩或拉伸时，弹性势能转化为动能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弹弓：弹弓发射时，弹性势能转化为动能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橡皮筋：橡皮筋被拉伸时，弹性势能转化为动能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蹦床：人在蹦床上跳跃时，弹性势能转化为动能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https://d.book118.com/737155051146006024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Wingdings</vt:lpstr>
      <vt:lpstr>宋体</vt:lpstr>
      <vt:lpstr>Office Theme</vt:lpstr>
      <vt:lpstr>机械能及其转化</vt:lpstr>
      <vt:lpstr>目录</vt:lpstr>
      <vt:lpstr>机械能的基本概念</vt:lpstr>
      <vt:lpstr>机械能的定义</vt:lpstr>
      <vt:lpstr>机械能的形式</vt:lpstr>
      <vt:lpstr>机械能守恒定律</vt:lpstr>
      <vt:lpstr>机械能的转化原理</vt:lpstr>
      <vt:lpstr>转化原理的描述</vt:lpstr>
      <vt:lpstr>转化过程的能量守恒</vt:lpstr>
      <vt:lpstr>转化效率的计算</vt:lpstr>
      <vt:lpstr>机械能转化的实例分析</vt:lpstr>
      <vt:lpstr>摩擦力做功的实例</vt:lpstr>
      <vt:lpstr>重力势能转化的实例</vt:lpstr>
      <vt:lpstr>弹性势能转化的实例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2024-08-29T01:18:03.498</cp:lastPrinted>
  <dcterms:created xsi:type="dcterms:W3CDTF">2024-08-28T17:18:03Z</dcterms:created>
  <dcterms:modified xsi:type="dcterms:W3CDTF">2024-08-28T17:18:05Z</dcterms:modified>
</cp:coreProperties>
</file>