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F75FD4-6F7D-4365-9FB8-B84B48577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B27C0-37BB-4832-9D09-4477B41AA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C52FD0-B87A-4C52-9EBF-F952C28CF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3000C2-A2AF-4522-9D9E-60C0977D5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4A1E8-0731-47B8-8FEE-4105B48B08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F775D8-FE94-4ADA-8FFE-BEC96FAFF9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1A096-9ADD-480C-8CE1-1C0C478F54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23545-8892-4E61-9209-BB7F29758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C47D4-A34A-498B-BE50-3EF0D25CA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5F52A-BBE4-4AF2-8304-B2DE39AA5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887A6-2C09-4A13-92AE-9450003C9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551341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医学伦理审查中的生命价值和人性尊严问题</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生命价值的内涵与外延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人性尊严的维护与尊重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医学伦理审查中的生命价值与人性尊严问题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案例分析：医学伦理审查中的生命价值与人性尊严问题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医学伦理审查能够确保医学研究和实践中不侵犯患者的权益，如知情同意、隐私权等。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保护患者权益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促进医学科学进步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维护社会公正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合理的伦理审查有助于推动医学科学的健康发展，确保研究和实践符合道德和伦理标准。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医学伦理审查能够平衡不同利益相关者的权益，确保医学活动符合社会公正和公平原则。</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医学伦理审查的重要性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生命价值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生命价值是医学伦理的核心，强调尊重和保护生命，反对任何形式的生命歧视和虐待。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50" b="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人性尊严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人性尊严是医学伦理的基础，要求医学活动尊重人的自主性和尊严，维护患者的人格和尊严不受侵犯。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生命价值和人性尊严的关系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命价值和人性尊严是相互依存的，尊重生命价值是维护人性尊严的前提，而维护人性尊严又是尊重生命价值的重要体现。在医学伦理审查中，必须同时关注生命价值和人性尊严，确保医学活动既符合科学原则，又符合道德和伦理标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生命价值和人性尊严在医学伦理中的地位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生命价值的内涵与外延</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生命价值是指生命体存在的意义和价值，包括生命的尊严、权利、利益等方面。</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生命价值具有普遍性、平等性和不可侵犯性等特点，是医学伦理审查的核心问题之一。</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生命价值的定义与特点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292" r="14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医学实践中，生命价值体现在对生命的尊重、保护和救治等方面，医生应当尊重患者的生命权和自主权，尽最大努力救治患者。</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同时，在医学研究中，生命价值也体现在对研究对象的保护和尊重上，研究人员必须遵守伦理规范，确保研究过程不会对研究对象造成伤害或侵犯其权益。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生命价值在医学实践中的体现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生命价值与社会文化背景密切相关，不同文化和社会对生命价值的认知和重视程度不同。</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在医学伦理审查中，需要考虑不同文化和社会背景下的生命价值观念差异，尊重不同文化和信仰对生命价值的理解和追求。</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同时，随着社会的发展和科技的进步，生命价值的内涵和外延也在不断扩展和深化，需要不断更新和完善医学伦理审查的标准和规范。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生命价值与社会文化背景的关联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人性尊严的维护与尊重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人性尊严是指每个人作为人类成员所固有的、不可剥夺的、不可侵犯的尊贵地位和内在价值。它强调人的自主性、自我决定权和受到尊重的权利。</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维护人性尊严是医学伦理的核心原则之一，它要求医务人员在医疗实践中尊重患者的自主权、隐私权和人格尊严，避免对患者造成不必要的痛苦和伤害。</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人性尊严的概念</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人性尊严的意义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人性尊严的概念及意义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在医学实践中，人性尊严可能受到多种挑战，如医学技术的快速发展、医疗资源的紧张、医患关系的复杂等。这些挑战可能导致医务人员在追求治疗效果的过程中忽视或侵犯患者的人性尊严。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保护措施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为了维护患者的人性尊严，医务人员需要采取一系列措施，如充分告知患者治疗信息、尊重患者的自主决策权、保护患者的隐私和保密权、提供心理和精神支持等。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医学实践中人性尊严的挑战与保护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https://d.book118.com/737155134162006033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2024-09-07T12:44:44.566</cp:lastPrinted>
  <dcterms:created xsi:type="dcterms:W3CDTF">2024-09-07T04:44:44Z</dcterms:created>
  <dcterms:modified xsi:type="dcterms:W3CDTF">2024-09-07T04:44:46Z</dcterms:modified>
</cp:coreProperties>
</file>