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354E7A-70BF-4415-B742-C1675B23B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F06CA8-22AD-4061-9DA0-259598852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A983A2-EEA5-4103-A563-F6D7E5FBE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88A82A-67A9-4CFC-B946-306F818C1B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E16128-4562-44DC-93FD-BB644858AC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F6E900-8DC6-47A1-85E6-9629EA6F53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0EFA1F-DAD9-4A23-9455-A769BFAE13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55285F-B1D8-4EC2-B525-962642AB7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6B667A-99D2-4AAD-9E8D-6EEB9A1BF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F9842-7E14-4570-BA52-87E5685D7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207706-0B1C-42C9-9447-D26EFA5AD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5616114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护理人员消毒隔离知识培训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消毒隔离基础知识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护理人员消毒隔离操作规范</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消毒隔离制度与流程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常见感染防控与处理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护理人员职业防护与健康管理</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消毒隔离基础知识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使用化学或物理方法消除或杀灭环境中的病原微生物，以降低感染的风险。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灭菌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区别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使用强烈的物理或化学方法彻底消除或杀灭物体或环境中的一切微生物，达到无菌状态。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消毒是相对温和的方法，而灭菌是更为严格和彻底的方法。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消毒与灭菌的定义与区别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包括热力消毒、紫外线消毒、电离辐射消毒等。</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物理消毒法</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利用化学药物杀灭或抑制病原微生物的生长繁殖。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化学消毒法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如高压蒸汽灭菌、干热灭菌、环氧乙烷气体灭菌等。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灭菌方法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常用消毒与灭菌方法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962" b="39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消毒隔离的重要性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控制感染传播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消毒隔离措施可以有效控制病原微生物的传播，降低交叉感染的风险。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通过消除或降低环境中的病原微生物，为患者提供一个安全的治疗环境。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保护医护人员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医护人员是感染传播的高风险人群，掌握消毒隔离知识可以降低职业暴露风险。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护理人员消毒隔离操作规范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手卫生是预防交叉感染的重要措施，护理人员应掌握正确的手卫生方法。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护理人员在进行任何与患者接触的操作前、操作后、接触患者体液后、摘手套后等情况下，都应按照规定程序进行手卫生，包括洗手、使用手消毒剂或手套等。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医疗器械的消毒是预防交叉感染的重要环节，护理人员应掌握正确的消毒方法。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医疗器械在使用后应立即进行清洗，并根据不同类型选择合适的消毒方法，如高温、紫外线、化学消毒剂等。消毒后应妥善保管，避免再次污染。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医疗器械消毒规范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环境消毒是保障患者和医护人员健康的重要措施，护理人员应掌握正确的环境消毒方法。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根据不同环境和物品的特性，选择合适的消毒方法，如空气消毒、物体表面消毒、地面消毒等。消毒时应遵循相关规定，确保消毒效果和安全性。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环境消毒规范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00" r="16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隔离技术是预防传染性疾病传播的重要手段，护理人员应掌握正确的隔离技术。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根据不同传染性疾病的特点，采取相应的隔离措施，如呼吸道隔离、接触隔离、血液-体液隔离等。护理人员在操作时应遵循相关规定，确保自身和患者的安全。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隔离技术规范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消毒隔离制度与流程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https://d.book118.com/737156161142006033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2024-09-07T08:31:24.754</cp:lastPrinted>
  <dcterms:created xsi:type="dcterms:W3CDTF">2024-09-07T00:31:24Z</dcterms:created>
  <dcterms:modified xsi:type="dcterms:W3CDTF">2024-09-07T00:31:26Z</dcterms:modified>
</cp:coreProperties>
</file>