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65159-8116-47D6-AAC3-B721EC5B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AF65A-2DD0-4E2D-9E88-45A3FA0D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5DC64-29BF-4844-8AFD-3D344EB16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6B474-6CAC-41DE-8CCC-E08E5964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0F9DF-50E9-4B51-ABD9-FB226283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51667-4C7A-452B-B44F-EA32301B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DD444-591E-4496-955F-E11150FF5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AD016-0BB2-4757-8123-043E5372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B886-046F-443D-8ED0-C8471C93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B0731-3CA7-4A96-A517-BD7054BB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61887-F358-485A-B8DE-B3BA6004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0030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2024天猫服饰行业春夏趋势白皮书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近年来，随着消费升级和个性化需求的增长，天猫服饰行业的市场规模持续扩大。根据数据显示，2023年天猫服饰行业市场规模已达到数千亿级别，预计未来几年仍将保持稳定增长。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随着互联网的普及和电商平台的不断发展，越来越多的消费者选择在天猫等电商平台购买服饰。据统计，天猫服饰行业的用户规模已经过亿，且用户活跃度和忠诚度均较高。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天猫服饰行业汇聚了众多国内外知名品牌，同时也涌现出许多原创设计师品牌和小众品牌，满足了消费者多样化的需求。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天猫服饰行业对入驻品牌有严格的品质要求，同时平台也提供了完善的售后服务和维权机制，保障了消费者的权益。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随着市场竞争的加剧，天猫服饰行业的价格竞争也日趋激烈。各品牌通过打折促销、优惠券等方式吸引消费者，提高了消费者的购物体验。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利用大数据和人工智能技术，天猫服饰行业将实现更加精准的商品推荐，提高消费者的购物体验和满意度。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随着线上线下融合的趋势，天猫服饰行业将加强与线下门店的合作，实现线上线下无缝衔接，提高消费者的购物便利性。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随着消费者需求的多样化，天猫服饰行业将更加注重个性化需求，推出更多定制化、特色化的产品和服务。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主要集中在18-35岁年轻人群，占比超过60%。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女性消费者占据主导地位，占比约70%。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一线城市和部分二线城市为主要消费区域，其中华东和华南地区消费力较强。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平均每季度购买2-3次，其中节假日和促销活动期间购买频率较高。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天猫平台为主要购买渠道，占比超过80%。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消费者对价格较为敏感，更倾向于选择性价比高的产品。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随着环保意识的提高，消费者对绿色、可持续发展的产品越来越关注。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消费者对个性化、定制化的需求越来越高，追求与众不同的风格。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消费者对品质的要求越来越高，更倾向于选择品牌和有品质保证的产品。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以时尚、潮流的设计风格为主打，拥有广泛的年轻用户群体。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注重品质和细节，以中高端市场为目标客户，强调个性化定制服务。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以性价比和快速更新为优势，吸引了大量追求实惠的消费者。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https://d.book118.com/737160030155006030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2024-09-02T16:00:08.023</cp:lastPrinted>
  <dcterms:created xsi:type="dcterms:W3CDTF">2024-09-02T08:00:08Z</dcterms:created>
  <dcterms:modified xsi:type="dcterms:W3CDTF">2024-09-02T08:00:09Z</dcterms:modified>
</cp:coreProperties>
</file>