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79C4B-B49F-4DE9-826A-FFE951C6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2BCE-F8E1-4849-ABD5-3FEF9E8E8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F6DA5-0E5C-4BCE-9F4B-764F00BC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596C7-62EE-4935-BB79-57895DBB4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94368-591A-4014-9108-F02CFD18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A56A4-09B0-4C46-AC39-1A35DA973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DFAAB-C321-4DB9-90C2-813E8CD1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EEE8B-44EC-4AAB-ABF6-8293E77AA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D96B5-B698-4F5F-9271-4907FE455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4B8FC-6900-4D7C-945D-1FE2A112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AFF2C-800B-4552-B7C1-64C7D2CD6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0034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心理健康观影总结与反思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心理健康电影概述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电影中的心理健康元素分析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观影感悟与个人反思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了解心理健康问题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通过观影，深入了解心理健康问题的表现、成因和影响，提高对心理健康问题的认识。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反思自身心理健康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通过观影引发对自身心理健康状况的反思，发现潜在的心理问题，及时寻求帮助和解决。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促进心理健康意识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通过观影让更多人关注心理健康问题，提高大众对心理健康的重视程度，减少社会对心理问题的歧视和误解。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媒体报道与心理健康问题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媒体对心理健康问题的关注度逐渐提高，通过影视作品呈现心理问题的案例，引发社会关注和思考。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个人经历与心理健康问题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个人在生活和工作中可能遭遇的心理困境和挑战，促使人们更加关注心理健康问题，寻求解决之道。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社会压力与心理健康问题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随着社会竞争的加剧和生活节奏的加快，人们面临的压力越来越大，心理健康问题日益突出。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361" r="2036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观影背景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心理健康电影概述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电影简介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探讨兄弟两人之间的复杂情感和心理纠葛，以及他们如何通过互相理解和接纳，最终实现心灵成长的故事。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《雨人》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一部关于一位名叫威尔的蓝领工人，通过与心理学家尚恩教授的深入交往，逐渐打开心扉，勇敢面对自己过去的心理创伤的电影。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《心灵捕手》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讲述数学家纳什在患有精神分裂症的情况下，仍然坚持自己的学术追求，并最终获得诺贝尔经济学奖的故事。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《美丽心灵》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强调心理健康的重要性，以及面对心理创伤和过去的勇气和力量。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《心灵捕手》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关注精神疾病患者的困境和挑战，以及他们如何通过坚持和努力克服困难。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《美丽心灵》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探讨家庭关系和情感纽带对个体心理健康的影响，以及如何通过沟通和理解来改善关系。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《雨人》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电影主题与心理健康的联系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电影中的心理健康元素分析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电影中呈现了多种心理疾病，如抑郁症、焦虑症、精神分裂症等，通过角色刻画让观众了解这些疾病的特征和表现。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电影提醒观众关注心理健康问题，提高对心理疾病的认知和识别能力，以便及时寻求专业帮助。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心理疾病的呈现与识别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识别心理疾病的重要性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心理疾病的多样性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https://d.book118.com/737160034002006051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2024-09-23T18:21:04.142</cp:lastPrinted>
  <dcterms:created xsi:type="dcterms:W3CDTF">2024-09-23T10:21:04Z</dcterms:created>
  <dcterms:modified xsi:type="dcterms:W3CDTF">2024-09-23T10:21:06Z</dcterms:modified>
</cp:coreProperties>
</file>