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4DD90E9-BD01-4F06-B785-A824D1010C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A8BF5A-3609-496C-BE0F-F031B3D8C0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5CE2B9-C18E-4446-AD3B-349446D5C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A35E7F-2F5C-4F07-B65B-C7F815A353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208B29A-FAD6-4D1C-AC93-80485829EB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1EB89D-BC91-4C8E-9B1D-96CF43D3C6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3B02D6-E3E4-4F16-95C6-EDEFA0A99E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FA518A-3888-40C6-B8D3-22C1815FF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226227-EEB9-4FE4-BCF9-3DF029F530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634CA3-488F-4C69-8973-647B063235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27DB8F-29D8-4F7B-B24D-E13509AEA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160132023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儿童和成人心肺复苏区别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儿童心肺复苏特点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成人心肺复苏特点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儿童与成人心肺复苏比较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心肺复苏实践与案例分析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7768" r="27768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心肺复苏是一种紧急处理措施，通过人工呼吸和胸外按压来维持人体呼吸和循环功能，以抢救心跳骤停或呼吸衰竭的患者。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心肺复苏的目的是尽快恢复患者的自主呼吸和心跳，以挽救生命。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心跳骤停和呼吸衰竭是常见的紧急状况，如果不及时进行心肺复苏，患者将面临生命危险。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及时进行心肺复苏可以显著提高患者的生存率，为后续治疗争取宝贵时间。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提高生存率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抢救生命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心肺复苏技术自20世纪60年代开始发展，经历了多个阶段，不断完善和提高。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最新进展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目前心肺复苏技术已经取得了很多进展，包括更高效的胸外按压技术和通气技术，以及更智能化的急救设备。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心肺复苏的历史与发展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儿童心肺复苏特点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7900" b="790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儿童心肺复苏的特殊性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儿童心肺复苏与成人存在显著差异，因为儿童的生理特征和生长发育状况与成人不同，需要采用不同的心肺复苏技术和注意事项。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儿童心肺复苏的特殊性要求更加细致和专业的操作，以确保儿童的生存和健康。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1815" r="1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9520" b="9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儿童心肺复苏的技巧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胸外按压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对于儿童，胸外按压的深度和频率与成人不同，需要采用适当的力度和节奏，以避免对儿童造成不必要的伤害。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人工呼吸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儿童的人工呼吸也需要采用适当的吹气量和频率，以确保足够的氧气供应和二氧化碳排出。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急救药物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在必要情况下，可能需要使用急救药物，如肾上腺素等。但需注意药物的剂量和使用方法，以免对儿童造成副作用。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在遇到儿童心搏骤停的情况下，应立即拨打急救电话并开始心肺复苏。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及时求助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7250" r="172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避免过度按压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注意环境安全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31125" r="3112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过度的胸外按压可能会对儿童的骨骼和内脏造成损伤，因此需要掌握适当的力度和技巧。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在实施心肺复苏的过程中，应注意周围环境的安全，避免对儿童造成二次伤害。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儿童心肺复苏的注意事项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成人心肺复苏特点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https://d.book118.com/737160132023006033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2024-09-06T08:14:37.041</cp:lastPrinted>
  <dcterms:created xsi:type="dcterms:W3CDTF">2024-09-06T00:14:37Z</dcterms:created>
  <dcterms:modified xsi:type="dcterms:W3CDTF">2024-09-06T00:14:39Z</dcterms:modified>
</cp:coreProperties>
</file>