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9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102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CCDAF4C-8F47-4D32-B644-8B276EC5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3786E6B-9F9A-4C31-BAC5-24D3B90BE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0B0137B-4D85-4BB7-AF15-289A27CC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000E03B-D33E-4730-9FEC-1D1CFB3E8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5F556886-CD5D-45C1-A026-4EA9794D1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E68A99DD-341D-4144-BCA2-364C7E905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75366630-2C53-4B04-8D0F-6EEB4A475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85774CF-6ACB-4ADD-ADDC-A1A2CFFEC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FE92A3B-0948-4AC7-BA8C-595808BB9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3BD8919-3E19-4E47-8B74-B071E92BF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375E09A-9698-4307-B77D-39D3E2D34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>
    <p:wipe dir="u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2 Marcador de posición de imagen"/>
          <p:cNvSpPr>
            <a:spLocks noGrp="1"/>
          </p:cNvSpPr>
          <p:nvPr>
            <p:ph type="pic" sz="quarter" idx="13" hasCustomPrompt="1"/>
            <p:custDataLst>
              <p:tags r:id="rId2"/>
            </p:custDataLst>
          </p:nvPr>
        </p:nvSpPr>
        <p:spPr>
          <a:xfrm>
            <a:off x="3169570" y="2732830"/>
            <a:ext cx="1758255" cy="2082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  <p:sp>
        <p:nvSpPr>
          <p:cNvPr id="8" name="2 Marcador de posición de imagen"/>
          <p:cNvSpPr>
            <a:spLocks noGrp="1"/>
          </p:cNvSpPr>
          <p:nvPr>
            <p:ph type="pic" sz="quarter" idx="15" hasCustomPrompt="1"/>
            <p:custDataLst>
              <p:tags r:id="rId3"/>
            </p:custDataLst>
          </p:nvPr>
        </p:nvSpPr>
        <p:spPr>
          <a:xfrm>
            <a:off x="2060171" y="3774105"/>
            <a:ext cx="1988527" cy="215997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  <p:sp>
        <p:nvSpPr>
          <p:cNvPr id="7" name="2 Marcador de posición de imagen"/>
          <p:cNvSpPr>
            <a:spLocks noGrp="1"/>
          </p:cNvSpPr>
          <p:nvPr>
            <p:ph type="pic" sz="quarter" idx="14" hasCustomPrompt="1"/>
            <p:custDataLst>
              <p:tags r:id="rId4"/>
            </p:custDataLst>
          </p:nvPr>
        </p:nvSpPr>
        <p:spPr>
          <a:xfrm>
            <a:off x="1605840" y="1819459"/>
            <a:ext cx="1855124" cy="2024488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2 Marcador de posición de imagen"/>
          <p:cNvSpPr>
            <a:spLocks noGrp="1"/>
          </p:cNvSpPr>
          <p:nvPr>
            <p:ph type="pic" sz="quarter" idx="13" hasCustomPrompt="1"/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2 Marcador de posición de imagen"/>
          <p:cNvSpPr>
            <a:spLocks noGrp="1"/>
          </p:cNvSpPr>
          <p:nvPr>
            <p:ph type="pic" sz="quarter" idx="13" hasCustomPrompt="1"/>
            <p:custDataLst>
              <p:tags r:id="rId2"/>
            </p:custDataLst>
          </p:nvPr>
        </p:nvSpPr>
        <p:spPr>
          <a:xfrm>
            <a:off x="7116536" y="1104764"/>
            <a:ext cx="4070673" cy="4821474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381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矩形 7"/>
          <p:cNvSpPr/>
          <p:nvPr userDrawn="1">
            <p:custDataLst>
              <p:tags r:id="rId7"/>
            </p:custDataLst>
          </p:nvPr>
        </p:nvSpPr>
        <p:spPr>
          <a:xfrm>
            <a:off x="7032456" y="6103991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www.1ppt.com/hangye/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www.1ppt.com/jieri/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素材下载：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www.1ppt.com/sucai/</a:t>
            </a: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www.1ppt.com/beijing/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图表下载：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www.1ppt.com/tubiao/     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优秀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www.1ppt.com/powerpoint/      </a:t>
            </a: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Word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www.1ppt.com/word/              Excel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www.1ppt.com/excel/ 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资料下载：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www.1ppt.com/ziliao/     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课件下载：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www.1ppt.com/kejian/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范文下载：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www.1ppt.com/fanwen/   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试卷下载：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www.1ppt.com/shiti/ 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教案下载：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www.1ppt.com/jiaoan/  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字体下载：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www.1ppt.com/ziti/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</a:t>
            </a:r>
            <a:endParaRPr lang="zh-CN" altLang="en-US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48581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56D2FC-66FA-444F-98F3-FBCFE01EB7DC}" type="datetimeFigureOut">
              <a:rPr lang="zh-CN" altLang="en-US" smtClean="0"/>
              <a:t>2024/2/2 Friday</a:t>
            </a:fld>
            <a:endParaRPr lang="zh-CN" altLang="en-US"/>
          </a:p>
        </p:txBody>
      </p:sp>
      <p:sp>
        <p:nvSpPr>
          <p:cNvPr id="104858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583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EA41C6-9651-494A-9F58-0EC1001BA2D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.png" /><Relationship Id="rId11" Type="http://schemas.openxmlformats.org/officeDocument/2006/relationships/tags" Target="../tags/tag98.xml" /><Relationship Id="rId12" Type="http://schemas.openxmlformats.org/officeDocument/2006/relationships/image" Target="../media/image2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image" Target="file:///D:\qq&#25991;&#20214;\712321467\Image\C2C\Image2\%7b75232B38-A165-1FB7-499C-2E1C792CACB5%7d.png" TargetMode="Externa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7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8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1073743875" descr="学科网 zxxk.com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 r:link="rId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>
    <p:wipe dir="u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8.xml" /><Relationship Id="rId21" Type="http://schemas.openxmlformats.org/officeDocument/2006/relationships/image" Target="../media/image3.jpeg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image" Target="../media/image4.png" /><Relationship Id="rId6" Type="http://schemas.openxmlformats.org/officeDocument/2006/relationships/image" Target="../media/image5.svg" /><Relationship Id="rId7" Type="http://schemas.openxmlformats.org/officeDocument/2006/relationships/tags" Target="../tags/tag117.xml" /><Relationship Id="rId8" Type="http://schemas.openxmlformats.org/officeDocument/2006/relationships/image" Target="../media/image6.png" /><Relationship Id="rId9" Type="http://schemas.openxmlformats.org/officeDocument/2006/relationships/image" Target="../media/image7.sv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9.jpeg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image" Target="../media/image3.jpeg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image" Target="../media/image8.jpeg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image" Target="../media/image3.jpeg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image" Target="../media/image3.jpeg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image" Target="../media/image3.jpeg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image" Target="../media/image11.jpeg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image" Target="../media/image12.jpeg" /><Relationship Id="rId2" Type="http://schemas.openxmlformats.org/officeDocument/2006/relationships/notesSlide" Target="../notesSlides/notesSlide9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image" Target="../media/image3.jpeg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image" Target="../media/image10.jpeg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notesSlide" Target="../notesSlides/notesSlide10.xml" /><Relationship Id="rId20" Type="http://schemas.openxmlformats.org/officeDocument/2006/relationships/image" Target="../media/image11.jpeg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24" Type="http://schemas.openxmlformats.org/officeDocument/2006/relationships/tags" Target="../tags/tag267.xml" /><Relationship Id="rId25" Type="http://schemas.openxmlformats.org/officeDocument/2006/relationships/image" Target="../media/image12.jpeg" /><Relationship Id="rId26" Type="http://schemas.openxmlformats.org/officeDocument/2006/relationships/tags" Target="../tags/tag268.xml" /><Relationship Id="rId27" Type="http://schemas.openxmlformats.org/officeDocument/2006/relationships/tags" Target="../tags/tag269.xml" /><Relationship Id="rId28" Type="http://schemas.openxmlformats.org/officeDocument/2006/relationships/tags" Target="../tags/tag270.xml" /><Relationship Id="rId29" Type="http://schemas.openxmlformats.org/officeDocument/2006/relationships/image" Target="../media/image3.jpeg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18" Type="http://schemas.openxmlformats.org/officeDocument/2006/relationships/tags" Target="../tags/tag289.xml" /><Relationship Id="rId19" Type="http://schemas.openxmlformats.org/officeDocument/2006/relationships/tags" Target="../tags/tag290.xml" /><Relationship Id="rId2" Type="http://schemas.openxmlformats.org/officeDocument/2006/relationships/notesSlide" Target="../notesSlides/notesSlide11.xml" /><Relationship Id="rId20" Type="http://schemas.openxmlformats.org/officeDocument/2006/relationships/tags" Target="../tags/tag291.xml" /><Relationship Id="rId21" Type="http://schemas.openxmlformats.org/officeDocument/2006/relationships/tags" Target="../tags/tag292.xml" /><Relationship Id="rId22" Type="http://schemas.openxmlformats.org/officeDocument/2006/relationships/tags" Target="../tags/tag293.xml" /><Relationship Id="rId23" Type="http://schemas.openxmlformats.org/officeDocument/2006/relationships/tags" Target="../tags/tag294.xml" /><Relationship Id="rId24" Type="http://schemas.openxmlformats.org/officeDocument/2006/relationships/image" Target="../media/image13.png" /><Relationship Id="rId25" Type="http://schemas.openxmlformats.org/officeDocument/2006/relationships/tags" Target="../tags/tag295.xml" /><Relationship Id="rId26" Type="http://schemas.openxmlformats.org/officeDocument/2006/relationships/image" Target="../media/image3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hyperlink" Target="https://d.book118.com/73716205005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733425" y="1102995"/>
            <a:ext cx="9787255" cy="41687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4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zh-CN" sz="4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从课本中来</a:t>
            </a:r>
            <a:r>
              <a:rPr lang="en-US" altLang="zh-CN" sz="4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4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到生活中去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4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</a:t>
            </a:r>
            <a:r>
              <a:rPr lang="en-US" altLang="zh-CN" sz="4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</a:t>
            </a:r>
            <a:r>
              <a:rPr lang="zh-CN" altLang="en-US" sz="4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《如何清晰地说明事理》</a:t>
            </a:r>
          </a:p>
        </p:txBody>
      </p:sp>
    </p:spTree>
  </p:cSld>
  <p:clrMapOvr>
    <a:masterClrMapping/>
  </p:clrMapOvr>
  <p:transition>
    <p:wipe dir="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1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形 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r:embed="rId6"/>
              </a:ext>
            </a:extLst>
          </a:blip>
          <a:stretch>
            <a:fillRect/>
          </a:stretch>
        </p:blipFill>
        <p:spPr>
          <a:xfrm>
            <a:off x="2875130" y="464230"/>
            <a:ext cx="1437142" cy="1437142"/>
          </a:xfrm>
          <a:prstGeom prst="rect">
            <a:avLst/>
          </a:prstGeom>
        </p:spPr>
      </p:pic>
      <p:pic>
        <p:nvPicPr>
          <p:cNvPr id="6" name="图形 3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r:embed="rId9"/>
              </a:ext>
            </a:extLst>
          </a:blip>
          <a:stretch>
            <a:fillRect/>
          </a:stretch>
        </p:blipFill>
        <p:spPr>
          <a:xfrm flipH="1">
            <a:off x="-190500" y="400645"/>
            <a:ext cx="3210936" cy="6172824"/>
          </a:xfrm>
          <a:prstGeom prst="rect">
            <a:avLst/>
          </a:prstGeom>
        </p:spPr>
      </p:pic>
      <p:pic>
        <p:nvPicPr>
          <p:cNvPr id="8" name="图形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r:embed="rId6"/>
              </a:ext>
            </a:extLst>
          </a:blip>
          <a:stretch>
            <a:fillRect/>
          </a:stretch>
        </p:blipFill>
        <p:spPr>
          <a:xfrm>
            <a:off x="4312272" y="3190362"/>
            <a:ext cx="591970" cy="591970"/>
          </a:xfrm>
          <a:prstGeom prst="rect">
            <a:avLst/>
          </a:prstGeom>
        </p:spPr>
      </p:pic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1102360" y="1601470"/>
            <a:ext cx="798195" cy="3641090"/>
          </a:xfrm>
          <a:prstGeom prst="rect">
            <a:avLst/>
          </a:prstGeom>
          <a:noFill/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4000" b="1">
                <a:solidFill>
                  <a:schemeClr val="bg1"/>
                </a:solidFill>
                <a:latin typeface="汉仪大宋简" panose="02010609000101010101" charset="-122"/>
                <a:ea typeface="汉仪大宋简" panose="02010609000101010101" charset="-122"/>
              </a:rPr>
              <a:t>教学目标</a:t>
            </a: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4254064" y="1948448"/>
            <a:ext cx="143921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>
                <a:solidFill>
                  <a:srgbClr val="0F4387"/>
                </a:solidFill>
                <a:latin typeface="微软雅黑" panose="020b0503020204020204" charset="-122"/>
                <a:ea typeface="微软雅黑" panose="020b0503020204020204" charset="-122"/>
              </a:rPr>
              <a:t>01</a:t>
            </a:r>
            <a:endParaRPr lang="zh-CN" altLang="en-US" sz="3600">
              <a:solidFill>
                <a:srgbClr val="0F438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5621655" y="1948180"/>
            <a:ext cx="5660390" cy="9531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了解说明文的基本特点，掌握说明事理的方法和技巧</a:t>
            </a:r>
            <a:endParaRPr lang="zh-CN" altLang="en-US" sz="2800">
              <a:solidFill>
                <a:srgbClr val="0F4387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4254064" y="3168539"/>
            <a:ext cx="143921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>
                <a:solidFill>
                  <a:srgbClr val="0F4387"/>
                </a:solidFill>
                <a:latin typeface="微软雅黑" panose="020b0503020204020204" charset="-122"/>
                <a:ea typeface="微软雅黑" panose="020b0503020204020204" charset="-122"/>
              </a:rPr>
              <a:t>02</a:t>
            </a:r>
            <a:endParaRPr lang="zh-CN" altLang="en-US" sz="3600">
              <a:solidFill>
                <a:srgbClr val="0F438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5621655" y="3168650"/>
            <a:ext cx="5661025" cy="9531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运用所学，独立完成一篇事理说明文的写作</a:t>
            </a:r>
            <a:endParaRPr lang="zh-CN" altLang="en-US" sz="2800">
              <a:solidFill>
                <a:srgbClr val="0F4387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4254064" y="4292078"/>
            <a:ext cx="143921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>
                <a:solidFill>
                  <a:srgbClr val="0F4387"/>
                </a:solidFill>
                <a:latin typeface="微软雅黑" panose="020b0503020204020204" charset="-122"/>
                <a:ea typeface="微软雅黑" panose="020b0503020204020204" charset="-122"/>
              </a:rPr>
              <a:t>03</a:t>
            </a:r>
            <a:endParaRPr lang="zh-CN" altLang="en-US" sz="3600">
              <a:solidFill>
                <a:srgbClr val="0F438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5621655" y="4291965"/>
            <a:ext cx="5660390" cy="9531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提升学生逻辑思维能力和语言表达能力</a:t>
            </a:r>
            <a:endParaRPr lang="zh-CN" altLang="en-US" sz="2800">
              <a:solidFill>
                <a:srgbClr val="0F4387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18" name="图形 17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r:embed="rId6"/>
              </a:ext>
            </a:extLst>
          </a:blip>
          <a:stretch>
            <a:fillRect/>
          </a:stretch>
        </p:blipFill>
        <p:spPr>
          <a:xfrm>
            <a:off x="2166031" y="5070004"/>
            <a:ext cx="1113761" cy="1113761"/>
          </a:xfrm>
          <a:prstGeom prst="rect">
            <a:avLst/>
          </a:prstGeom>
        </p:spPr>
      </p:pic>
      <p:pic>
        <p:nvPicPr>
          <p:cNvPr id="21" name="图形 20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r:embed="rId6"/>
              </a:ext>
            </a:extLst>
          </a:blip>
          <a:stretch>
            <a:fillRect/>
          </a:stretch>
        </p:blipFill>
        <p:spPr>
          <a:xfrm>
            <a:off x="5391801" y="4418530"/>
            <a:ext cx="261770" cy="261770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08305" y="344805"/>
            <a:ext cx="1733550" cy="9194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导入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</a:p>
        </p:txBody>
      </p:sp>
      <p:pic>
        <p:nvPicPr>
          <p:cNvPr id="100" name="图片 99"/>
          <p:cNvPicPr/>
          <p:nvPr>
            <p:custDataLst>
              <p:tags r:id="rId8"/>
            </p:custDataLst>
          </p:nvPr>
        </p:nvPicPr>
        <p:blipFill>
          <a:blip r:embed="rId7"/>
          <a:srcRect t="12335"/>
          <a:stretch>
            <a:fillRect/>
          </a:stretch>
        </p:blipFill>
        <p:spPr>
          <a:xfrm>
            <a:off x="1566545" y="2146300"/>
            <a:ext cx="3998595" cy="27412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2493010" y="5066665"/>
            <a:ext cx="24415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《中国石拱桥》</a:t>
            </a:r>
          </a:p>
        </p:txBody>
      </p:sp>
      <p:pic>
        <p:nvPicPr>
          <p:cNvPr id="101" name="图片 100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509385" y="2146300"/>
            <a:ext cx="3999230" cy="27412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文本框 5"/>
          <p:cNvSpPr txBox="1"/>
          <p:nvPr>
            <p:custDataLst>
              <p:tags r:id="rId12"/>
            </p:custDataLst>
          </p:nvPr>
        </p:nvSpPr>
        <p:spPr>
          <a:xfrm>
            <a:off x="7288530" y="5066665"/>
            <a:ext cx="24415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《苏州园林》</a:t>
            </a:r>
          </a:p>
        </p:txBody>
      </p:sp>
    </p:spTree>
  </p:cSld>
  <p:clrMapOvr>
    <a:masterClrMapping/>
  </p:clrMapOvr>
  <p:transition>
    <p:wipe dir="u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876300" y="398780"/>
            <a:ext cx="95897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一、回顾旧知——了解说明文的基本常识</a:t>
            </a: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876300" y="1238885"/>
            <a:ext cx="11399520" cy="6508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1.说明文的概念</a:t>
            </a:r>
          </a:p>
          <a:p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876300" y="2060575"/>
            <a:ext cx="10534015" cy="40093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说明文是以说明为主要表达方式来解说事物、阐明事理而给人知识的文章体裁。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457200" indent="-45720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它通过揭示概念来说明事物特征、本质及其规律性。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457200" indent="-45720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说明文一般介绍事物的形状、构造、类别、关系、功能，解释事物的原理、含义、特点、演变等。说明文实用性很强，它包括广告、说明书、提要、提示、规则、章程、解说词、科学小品等。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1169035" y="598805"/>
            <a:ext cx="95897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一、回顾旧知——了解说明文的基本常识</a:t>
            </a: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1169035" y="1929765"/>
            <a:ext cx="7316470" cy="10077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依据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说明对象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与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说明目的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的不同</a:t>
            </a:r>
          </a:p>
          <a:p>
            <a:pPr>
              <a:lnSpc>
                <a:spcPct val="100000"/>
              </a:lnSpc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1169035" y="3710305"/>
            <a:ext cx="886396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根据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说明语言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的不同特色与表达方式的使用情况的不同</a:t>
            </a: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1169035" y="5402580"/>
            <a:ext cx="886396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生动的说明文又叫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文艺性说明文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1169035" y="2456815"/>
            <a:ext cx="609600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事物说明文</a:t>
            </a:r>
          </a:p>
          <a:p>
            <a:pPr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事理说明文</a:t>
            </a: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1169035" y="4232275"/>
            <a:ext cx="609600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平实的说明文</a:t>
            </a:r>
          </a:p>
          <a:p>
            <a:pPr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生动的说明文</a:t>
            </a: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1169035" y="5924550"/>
            <a:ext cx="88646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文艺性说明文是通过文艺的形式介绍科学知识的说明文</a:t>
            </a: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1169035" y="1413510"/>
            <a:ext cx="32353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说明文的分类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770255" y="697865"/>
            <a:ext cx="98082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一、回顾旧知——了解说明文的基本常识</a:t>
            </a: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770255" y="1404620"/>
            <a:ext cx="11447780" cy="6007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 说明文的语言特点</a:t>
            </a:r>
          </a:p>
          <a:p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770255" y="2254885"/>
            <a:ext cx="10460355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说明语言的准确性、平实性、周密性和科学性，是说明文语言的先决条件。</a:t>
            </a:r>
          </a:p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表示时间、空间、数量、范围、程度、特征、性质、程序等，都要求准确无误。</a:t>
            </a:r>
          </a:p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说明的</a:t>
            </a:r>
            <a:r>
              <a:rPr lang="zh-CN" altLang="en-US"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实用性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很强，稍有差错，会失之毫厘，谬以千里。</a:t>
            </a:r>
          </a:p>
          <a:p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在准确的前提下，说明的语言有的以平实见长，有的以生动活泼见长。</a:t>
            </a:r>
          </a:p>
          <a:p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由于说明的对象和作者语言风格的不同，说明的语言也是多种多样的：或概括，或具体；或简洁，或丰腴；或精练，或详尽；或平易朴实，或幽默风趣，总之不拘一格。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8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645795" y="504190"/>
            <a:ext cx="98082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一、回顾旧知——了解说明文的基本常识</a:t>
            </a: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45795" y="1496695"/>
            <a:ext cx="11264265" cy="696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4720"/>
              </a:lnSpc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4.说明文的结构</a:t>
            </a:r>
          </a:p>
        </p:txBody>
      </p:sp>
      <p:sp>
        <p:nvSpPr>
          <p:cNvPr id="8" name="深度视觉·原创设计 https://www.docer.com/works?userid=22383862"/>
          <p:cNvSpPr/>
          <p:nvPr>
            <p:custDataLst>
              <p:tags r:id="rId8"/>
            </p:custDataLst>
          </p:nvPr>
        </p:nvSpPr>
        <p:spPr>
          <a:xfrm rot="2700000">
            <a:off x="1465580" y="2247900"/>
            <a:ext cx="2006600" cy="2006600"/>
          </a:xfrm>
          <a:prstGeom prst="teardrop">
            <a:avLst/>
          </a:prstGeom>
          <a:solidFill>
            <a:srgbClr val="2F4655"/>
          </a:solidFill>
          <a:ln w="444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en-US" altLang="id-ID" sz="1800">
              <a:solidFill>
                <a:srgbClr val="2F4655"/>
              </a:solidFill>
              <a:cs typeface="+mn-ea"/>
              <a:sym typeface="+mn-lt"/>
            </a:endParaRPr>
          </a:p>
        </p:txBody>
      </p:sp>
      <p:grpSp>
        <p:nvGrpSpPr>
          <p:cNvPr id="10" name="深度视觉·原创设计 https://www.docer.com/works?userid=22383862"/>
          <p:cNvGrpSpPr/>
          <p:nvPr>
            <p:custDataLst>
              <p:tags r:id="rId9"/>
            </p:custDataLst>
          </p:nvPr>
        </p:nvGrpSpPr>
        <p:grpSpPr>
          <a:xfrm>
            <a:off x="3355174" y="2248176"/>
            <a:ext cx="2006668" cy="2006668"/>
            <a:chOff x="3355174" y="2129642"/>
            <a:chExt cx="2006668" cy="2006668"/>
          </a:xfrm>
          <a:solidFill>
            <a:schemeClr val="accent2"/>
          </a:solidFill>
        </p:grpSpPr>
        <p:sp>
          <p:nvSpPr>
            <p:cNvPr id="11" name="深度视觉·原创设计 https://www.docer.com/works?userid=22383862"/>
            <p:cNvSpPr/>
            <p:nvPr>
              <p:custDataLst>
                <p:tags r:id="rId10"/>
              </p:custDataLst>
            </p:nvPr>
          </p:nvSpPr>
          <p:spPr>
            <a:xfrm rot="2700000">
              <a:off x="3355174" y="2129642"/>
              <a:ext cx="2006668" cy="2006668"/>
            </a:xfrm>
            <a:prstGeom prst="teardrop">
              <a:avLst/>
            </a:prstGeom>
            <a:solidFill>
              <a:srgbClr val="FF9114"/>
            </a:solidFill>
            <a:ln w="444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algn="ctr"/>
              <a:endParaRPr lang="id-ID" sz="1800">
                <a:cs typeface="+mn-ea"/>
                <a:sym typeface="+mn-lt"/>
              </a:endParaRPr>
            </a:p>
          </p:txBody>
        </p:sp>
        <p:sp>
          <p:nvSpPr>
            <p:cNvPr id="12" name="深度视觉·原创设计 https://www.docer.com/works?userid=22383862"/>
            <p:cNvSpPr>
              <a:spLocks noEditPoints="1"/>
            </p:cNvSpPr>
            <p:nvPr>
              <p:custDataLst>
                <p:tags r:id="rId11"/>
              </p:custDataLst>
            </p:nvPr>
          </p:nvSpPr>
          <p:spPr bwMode="auto">
            <a:xfrm>
              <a:off x="4072395" y="2910131"/>
              <a:ext cx="389979" cy="445691"/>
            </a:xfrm>
            <a:custGeom>
              <a:gdLst>
                <a:gd name="T0" fmla="*/ 646 w 696"/>
                <a:gd name="T1" fmla="*/ 746 h 796"/>
                <a:gd name="T2" fmla="*/ 149 w 696"/>
                <a:gd name="T3" fmla="*/ 746 h 796"/>
                <a:gd name="T4" fmla="*/ 149 w 696"/>
                <a:gd name="T5" fmla="*/ 696 h 796"/>
                <a:gd name="T6" fmla="*/ 547 w 696"/>
                <a:gd name="T7" fmla="*/ 696 h 796"/>
                <a:gd name="T8" fmla="*/ 597 w 696"/>
                <a:gd name="T9" fmla="*/ 646 h 796"/>
                <a:gd name="T10" fmla="*/ 597 w 696"/>
                <a:gd name="T11" fmla="*/ 149 h 796"/>
                <a:gd name="T12" fmla="*/ 646 w 696"/>
                <a:gd name="T13" fmla="*/ 149 h 796"/>
                <a:gd name="T14" fmla="*/ 646 w 696"/>
                <a:gd name="T15" fmla="*/ 746 h 796"/>
                <a:gd name="T16" fmla="*/ 472 w 696"/>
                <a:gd name="T17" fmla="*/ 290 h 796"/>
                <a:gd name="T18" fmla="*/ 124 w 696"/>
                <a:gd name="T19" fmla="*/ 290 h 796"/>
                <a:gd name="T20" fmla="*/ 99 w 696"/>
                <a:gd name="T21" fmla="*/ 315 h 796"/>
                <a:gd name="T22" fmla="*/ 124 w 696"/>
                <a:gd name="T23" fmla="*/ 340 h 796"/>
                <a:gd name="T24" fmla="*/ 472 w 696"/>
                <a:gd name="T25" fmla="*/ 340 h 796"/>
                <a:gd name="T26" fmla="*/ 497 w 696"/>
                <a:gd name="T27" fmla="*/ 315 h 796"/>
                <a:gd name="T28" fmla="*/ 472 w 696"/>
                <a:gd name="T29" fmla="*/ 290 h 796"/>
                <a:gd name="T30" fmla="*/ 472 w 696"/>
                <a:gd name="T31" fmla="*/ 190 h 796"/>
                <a:gd name="T32" fmla="*/ 124 w 696"/>
                <a:gd name="T33" fmla="*/ 190 h 796"/>
                <a:gd name="T34" fmla="*/ 99 w 696"/>
                <a:gd name="T35" fmla="*/ 215 h 796"/>
                <a:gd name="T36" fmla="*/ 124 w 696"/>
                <a:gd name="T37" fmla="*/ 240 h 796"/>
                <a:gd name="T38" fmla="*/ 472 w 696"/>
                <a:gd name="T39" fmla="*/ 240 h 796"/>
                <a:gd name="T40" fmla="*/ 497 w 696"/>
                <a:gd name="T41" fmla="*/ 215 h 796"/>
                <a:gd name="T42" fmla="*/ 472 w 696"/>
                <a:gd name="T43" fmla="*/ 190 h 796"/>
                <a:gd name="T44" fmla="*/ 472 w 696"/>
                <a:gd name="T45" fmla="*/ 497 h 796"/>
                <a:gd name="T46" fmla="*/ 124 w 696"/>
                <a:gd name="T47" fmla="*/ 497 h 796"/>
                <a:gd name="T48" fmla="*/ 99 w 696"/>
                <a:gd name="T49" fmla="*/ 522 h 796"/>
                <a:gd name="T50" fmla="*/ 124 w 696"/>
                <a:gd name="T51" fmla="*/ 547 h 796"/>
                <a:gd name="T52" fmla="*/ 472 w 696"/>
                <a:gd name="T53" fmla="*/ 547 h 796"/>
                <a:gd name="T54" fmla="*/ 497 w 696"/>
                <a:gd name="T55" fmla="*/ 522 h 796"/>
                <a:gd name="T56" fmla="*/ 472 w 696"/>
                <a:gd name="T57" fmla="*/ 497 h 796"/>
                <a:gd name="T58" fmla="*/ 472 w 696"/>
                <a:gd name="T59" fmla="*/ 397 h 796"/>
                <a:gd name="T60" fmla="*/ 124 w 696"/>
                <a:gd name="T61" fmla="*/ 397 h 796"/>
                <a:gd name="T62" fmla="*/ 99 w 696"/>
                <a:gd name="T63" fmla="*/ 422 h 796"/>
                <a:gd name="T64" fmla="*/ 124 w 696"/>
                <a:gd name="T65" fmla="*/ 447 h 796"/>
                <a:gd name="T66" fmla="*/ 472 w 696"/>
                <a:gd name="T67" fmla="*/ 447 h 796"/>
                <a:gd name="T68" fmla="*/ 497 w 696"/>
                <a:gd name="T69" fmla="*/ 422 h 796"/>
                <a:gd name="T70" fmla="*/ 472 w 696"/>
                <a:gd name="T71" fmla="*/ 397 h 796"/>
                <a:gd name="T72" fmla="*/ 49 w 696"/>
                <a:gd name="T73" fmla="*/ 646 h 796"/>
                <a:gd name="T74" fmla="*/ 49 w 696"/>
                <a:gd name="T75" fmla="*/ 49 h 796"/>
                <a:gd name="T76" fmla="*/ 547 w 696"/>
                <a:gd name="T77" fmla="*/ 49 h 796"/>
                <a:gd name="T78" fmla="*/ 547 w 696"/>
                <a:gd name="T79" fmla="*/ 646 h 796"/>
                <a:gd name="T80" fmla="*/ 49 w 696"/>
                <a:gd name="T81" fmla="*/ 646 h 796"/>
                <a:gd name="T82" fmla="*/ 646 w 696"/>
                <a:gd name="T83" fmla="*/ 99 h 796"/>
                <a:gd name="T84" fmla="*/ 597 w 696"/>
                <a:gd name="T85" fmla="*/ 99 h 796"/>
                <a:gd name="T86" fmla="*/ 597 w 696"/>
                <a:gd name="T87" fmla="*/ 49 h 796"/>
                <a:gd name="T88" fmla="*/ 547 w 696"/>
                <a:gd name="T89" fmla="*/ 0 h 796"/>
                <a:gd name="T90" fmla="*/ 49 w 696"/>
                <a:gd name="T91" fmla="*/ 0 h 796"/>
                <a:gd name="T92" fmla="*/ 0 w 696"/>
                <a:gd name="T93" fmla="*/ 49 h 796"/>
                <a:gd name="T94" fmla="*/ 0 w 696"/>
                <a:gd name="T95" fmla="*/ 646 h 796"/>
                <a:gd name="T96" fmla="*/ 49 w 696"/>
                <a:gd name="T97" fmla="*/ 696 h 796"/>
                <a:gd name="T98" fmla="*/ 99 w 696"/>
                <a:gd name="T99" fmla="*/ 696 h 796"/>
                <a:gd name="T100" fmla="*/ 99 w 696"/>
                <a:gd name="T101" fmla="*/ 746 h 796"/>
                <a:gd name="T102" fmla="*/ 149 w 696"/>
                <a:gd name="T103" fmla="*/ 796 h 796"/>
                <a:gd name="T104" fmla="*/ 646 w 696"/>
                <a:gd name="T105" fmla="*/ 796 h 796"/>
                <a:gd name="T106" fmla="*/ 696 w 696"/>
                <a:gd name="T107" fmla="*/ 746 h 796"/>
                <a:gd name="T108" fmla="*/ 696 w 696"/>
                <a:gd name="T109" fmla="*/ 149 h 796"/>
                <a:gd name="T110" fmla="*/ 646 w 696"/>
                <a:gd name="T111" fmla="*/ 99 h 7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96" h="796">
                  <a:moveTo>
                    <a:pt x="646" y="746"/>
                  </a:moveTo>
                  <a:lnTo>
                    <a:pt x="149" y="746"/>
                  </a:lnTo>
                  <a:lnTo>
                    <a:pt x="149" y="696"/>
                  </a:lnTo>
                  <a:lnTo>
                    <a:pt x="547" y="696"/>
                  </a:lnTo>
                  <a:cubicBezTo>
                    <a:pt x="574" y="696"/>
                    <a:pt x="597" y="674"/>
                    <a:pt x="597" y="646"/>
                  </a:cubicBezTo>
                  <a:lnTo>
                    <a:pt x="597" y="149"/>
                  </a:lnTo>
                  <a:lnTo>
                    <a:pt x="646" y="149"/>
                  </a:lnTo>
                  <a:lnTo>
                    <a:pt x="646" y="746"/>
                  </a:lnTo>
                  <a:close/>
                  <a:moveTo>
                    <a:pt x="472" y="290"/>
                  </a:moveTo>
                  <a:lnTo>
                    <a:pt x="124" y="290"/>
                  </a:lnTo>
                  <a:cubicBezTo>
                    <a:pt x="110" y="290"/>
                    <a:pt x="99" y="301"/>
                    <a:pt x="99" y="315"/>
                  </a:cubicBezTo>
                  <a:cubicBezTo>
                    <a:pt x="99" y="328"/>
                    <a:pt x="110" y="340"/>
                    <a:pt x="124" y="340"/>
                  </a:cubicBezTo>
                  <a:lnTo>
                    <a:pt x="472" y="340"/>
                  </a:lnTo>
                  <a:cubicBezTo>
                    <a:pt x="486" y="340"/>
                    <a:pt x="497" y="328"/>
                    <a:pt x="497" y="315"/>
                  </a:cubicBezTo>
                  <a:cubicBezTo>
                    <a:pt x="497" y="301"/>
                    <a:pt x="486" y="290"/>
                    <a:pt x="472" y="290"/>
                  </a:cubicBezTo>
                  <a:close/>
                  <a:moveTo>
                    <a:pt x="472" y="190"/>
                  </a:moveTo>
                  <a:lnTo>
                    <a:pt x="124" y="190"/>
                  </a:lnTo>
                  <a:cubicBezTo>
                    <a:pt x="110" y="190"/>
                    <a:pt x="99" y="202"/>
                    <a:pt x="99" y="215"/>
                  </a:cubicBezTo>
                  <a:cubicBezTo>
                    <a:pt x="99" y="229"/>
                    <a:pt x="110" y="240"/>
                    <a:pt x="124" y="240"/>
                  </a:cubicBezTo>
                  <a:lnTo>
                    <a:pt x="472" y="240"/>
                  </a:lnTo>
                  <a:cubicBezTo>
                    <a:pt x="486" y="240"/>
                    <a:pt x="497" y="229"/>
                    <a:pt x="497" y="215"/>
                  </a:cubicBezTo>
                  <a:cubicBezTo>
                    <a:pt x="497" y="202"/>
                    <a:pt x="486" y="190"/>
                    <a:pt x="472" y="190"/>
                  </a:cubicBezTo>
                  <a:close/>
                  <a:moveTo>
                    <a:pt x="472" y="497"/>
                  </a:moveTo>
                  <a:lnTo>
                    <a:pt x="124" y="497"/>
                  </a:lnTo>
                  <a:cubicBezTo>
                    <a:pt x="110" y="497"/>
                    <a:pt x="99" y="508"/>
                    <a:pt x="99" y="522"/>
                  </a:cubicBezTo>
                  <a:cubicBezTo>
                    <a:pt x="99" y="536"/>
                    <a:pt x="110" y="547"/>
                    <a:pt x="124" y="547"/>
                  </a:cubicBezTo>
                  <a:lnTo>
                    <a:pt x="472" y="547"/>
                  </a:lnTo>
                  <a:cubicBezTo>
                    <a:pt x="486" y="547"/>
                    <a:pt x="497" y="536"/>
                    <a:pt x="497" y="522"/>
                  </a:cubicBezTo>
                  <a:cubicBezTo>
                    <a:pt x="497" y="508"/>
                    <a:pt x="486" y="497"/>
                    <a:pt x="472" y="497"/>
                  </a:cubicBezTo>
                  <a:close/>
                  <a:moveTo>
                    <a:pt x="472" y="397"/>
                  </a:moveTo>
                  <a:lnTo>
                    <a:pt x="124" y="397"/>
                  </a:lnTo>
                  <a:cubicBezTo>
                    <a:pt x="110" y="397"/>
                    <a:pt x="99" y="409"/>
                    <a:pt x="99" y="422"/>
                  </a:cubicBezTo>
                  <a:cubicBezTo>
                    <a:pt x="99" y="436"/>
                    <a:pt x="110" y="447"/>
                    <a:pt x="124" y="447"/>
                  </a:cubicBezTo>
                  <a:lnTo>
                    <a:pt x="472" y="447"/>
                  </a:lnTo>
                  <a:cubicBezTo>
                    <a:pt x="486" y="447"/>
                    <a:pt x="497" y="436"/>
                    <a:pt x="497" y="422"/>
                  </a:cubicBezTo>
                  <a:cubicBezTo>
                    <a:pt x="497" y="409"/>
                    <a:pt x="486" y="397"/>
                    <a:pt x="472" y="397"/>
                  </a:cubicBezTo>
                  <a:close/>
                  <a:moveTo>
                    <a:pt x="49" y="646"/>
                  </a:moveTo>
                  <a:lnTo>
                    <a:pt x="49" y="49"/>
                  </a:lnTo>
                  <a:lnTo>
                    <a:pt x="547" y="49"/>
                  </a:lnTo>
                  <a:lnTo>
                    <a:pt x="547" y="646"/>
                  </a:lnTo>
                  <a:lnTo>
                    <a:pt x="49" y="646"/>
                  </a:lnTo>
                  <a:close/>
                  <a:moveTo>
                    <a:pt x="646" y="99"/>
                  </a:moveTo>
                  <a:lnTo>
                    <a:pt x="597" y="99"/>
                  </a:lnTo>
                  <a:lnTo>
                    <a:pt x="597" y="49"/>
                  </a:lnTo>
                  <a:cubicBezTo>
                    <a:pt x="597" y="22"/>
                    <a:pt x="574" y="0"/>
                    <a:pt x="547" y="0"/>
                  </a:cubicBezTo>
                  <a:lnTo>
                    <a:pt x="49" y="0"/>
                  </a:lnTo>
                  <a:cubicBezTo>
                    <a:pt x="22" y="0"/>
                    <a:pt x="0" y="22"/>
                    <a:pt x="0" y="49"/>
                  </a:cubicBezTo>
                  <a:lnTo>
                    <a:pt x="0" y="646"/>
                  </a:lnTo>
                  <a:cubicBezTo>
                    <a:pt x="0" y="674"/>
                    <a:pt x="22" y="696"/>
                    <a:pt x="49" y="696"/>
                  </a:cubicBezTo>
                  <a:lnTo>
                    <a:pt x="99" y="696"/>
                  </a:lnTo>
                  <a:lnTo>
                    <a:pt x="99" y="746"/>
                  </a:lnTo>
                  <a:cubicBezTo>
                    <a:pt x="99" y="773"/>
                    <a:pt x="121" y="796"/>
                    <a:pt x="149" y="796"/>
                  </a:cubicBezTo>
                  <a:lnTo>
                    <a:pt x="646" y="796"/>
                  </a:lnTo>
                  <a:cubicBezTo>
                    <a:pt x="674" y="796"/>
                    <a:pt x="696" y="773"/>
                    <a:pt x="696" y="746"/>
                  </a:cubicBezTo>
                  <a:lnTo>
                    <a:pt x="696" y="149"/>
                  </a:lnTo>
                  <a:cubicBezTo>
                    <a:pt x="696" y="121"/>
                    <a:pt x="674" y="99"/>
                    <a:pt x="646" y="9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299" tIns="45649" rIns="91299" bIns="4564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800">
                <a:cs typeface="+mn-ea"/>
                <a:sym typeface="+mn-lt"/>
              </a:endParaRPr>
            </a:p>
          </p:txBody>
        </p:sp>
      </p:grpSp>
      <p:grpSp>
        <p:nvGrpSpPr>
          <p:cNvPr id="13" name="深度视觉·原创设计 https://www.docer.com/works?userid=22383862"/>
          <p:cNvGrpSpPr/>
          <p:nvPr>
            <p:custDataLst>
              <p:tags r:id="rId12"/>
            </p:custDataLst>
          </p:nvPr>
        </p:nvGrpSpPr>
        <p:grpSpPr>
          <a:xfrm>
            <a:off x="5124084" y="2248176"/>
            <a:ext cx="2006668" cy="2006668"/>
            <a:chOff x="5124084" y="2129642"/>
            <a:chExt cx="2006668" cy="2006668"/>
          </a:xfrm>
        </p:grpSpPr>
        <p:sp>
          <p:nvSpPr>
            <p:cNvPr id="14" name="深度视觉·原创设计 https://www.docer.com/works?userid=22383862"/>
            <p:cNvSpPr/>
            <p:nvPr>
              <p:custDataLst>
                <p:tags r:id="rId13"/>
              </p:custDataLst>
            </p:nvPr>
          </p:nvSpPr>
          <p:spPr>
            <a:xfrm rot="2700000">
              <a:off x="5124084" y="2129642"/>
              <a:ext cx="2006668" cy="2006668"/>
            </a:xfrm>
            <a:prstGeom prst="teardrop">
              <a:avLst/>
            </a:prstGeom>
            <a:solidFill>
              <a:srgbClr val="2F4655"/>
            </a:solidFill>
            <a:ln w="444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algn="ctr"/>
              <a:endParaRPr lang="id-ID" sz="1800">
                <a:cs typeface="+mn-ea"/>
                <a:sym typeface="+mn-lt"/>
              </a:endParaRPr>
            </a:p>
          </p:txBody>
        </p:sp>
        <p:sp>
          <p:nvSpPr>
            <p:cNvPr id="15" name="深度视觉·原创设计 https://www.docer.com/works?userid=22383862"/>
            <p:cNvSpPr>
              <a:spLocks noEditPoints="1"/>
            </p:cNvSpPr>
            <p:nvPr>
              <p:custDataLst>
                <p:tags r:id="rId14"/>
              </p:custDataLst>
            </p:nvPr>
          </p:nvSpPr>
          <p:spPr bwMode="auto">
            <a:xfrm>
              <a:off x="5826151" y="2946568"/>
              <a:ext cx="543694" cy="372817"/>
            </a:xfrm>
            <a:custGeom>
              <a:gdLst>
                <a:gd name="T0" fmla="*/ 640 w 735"/>
                <a:gd name="T1" fmla="*/ 155 h 501"/>
                <a:gd name="T2" fmla="*/ 564 w 735"/>
                <a:gd name="T3" fmla="*/ 31 h 501"/>
                <a:gd name="T4" fmla="*/ 448 w 735"/>
                <a:gd name="T5" fmla="*/ 0 h 501"/>
                <a:gd name="T6" fmla="*/ 379 w 735"/>
                <a:gd name="T7" fmla="*/ 27 h 501"/>
                <a:gd name="T8" fmla="*/ 341 w 735"/>
                <a:gd name="T9" fmla="*/ 84 h 501"/>
                <a:gd name="T10" fmla="*/ 308 w 735"/>
                <a:gd name="T11" fmla="*/ 57 h 501"/>
                <a:gd name="T12" fmla="*/ 188 w 735"/>
                <a:gd name="T13" fmla="*/ 45 h 501"/>
                <a:gd name="T14" fmla="*/ 101 w 735"/>
                <a:gd name="T15" fmla="*/ 136 h 501"/>
                <a:gd name="T16" fmla="*/ 76 w 735"/>
                <a:gd name="T17" fmla="*/ 228 h 501"/>
                <a:gd name="T18" fmla="*/ 7 w 735"/>
                <a:gd name="T19" fmla="*/ 312 h 501"/>
                <a:gd name="T20" fmla="*/ 25 w 735"/>
                <a:gd name="T21" fmla="*/ 437 h 501"/>
                <a:gd name="T22" fmla="*/ 144 w 735"/>
                <a:gd name="T23" fmla="*/ 501 h 501"/>
                <a:gd name="T24" fmla="*/ 322 w 735"/>
                <a:gd name="T25" fmla="*/ 501 h 501"/>
                <a:gd name="T26" fmla="*/ 445 w 735"/>
                <a:gd name="T27" fmla="*/ 501 h 501"/>
                <a:gd name="T28" fmla="*/ 551 w 735"/>
                <a:gd name="T29" fmla="*/ 501 h 501"/>
                <a:gd name="T30" fmla="*/ 589 w 735"/>
                <a:gd name="T31" fmla="*/ 501 h 501"/>
                <a:gd name="T32" fmla="*/ 692 w 735"/>
                <a:gd name="T33" fmla="*/ 458 h 501"/>
                <a:gd name="T34" fmla="*/ 733 w 735"/>
                <a:gd name="T35" fmla="*/ 332 h 501"/>
                <a:gd name="T36" fmla="*/ 673 w 735"/>
                <a:gd name="T37" fmla="*/ 239 h 501"/>
                <a:gd name="T38" fmla="*/ 498 w 735"/>
                <a:gd name="T39" fmla="*/ 472 h 501"/>
                <a:gd name="T40" fmla="*/ 404 w 735"/>
                <a:gd name="T41" fmla="*/ 472 h 501"/>
                <a:gd name="T42" fmla="*/ 370 w 735"/>
                <a:gd name="T43" fmla="*/ 472 h 501"/>
                <a:gd name="T44" fmla="*/ 413 w 735"/>
                <a:gd name="T45" fmla="*/ 428 h 501"/>
                <a:gd name="T46" fmla="*/ 482 w 735"/>
                <a:gd name="T47" fmla="*/ 360 h 501"/>
                <a:gd name="T48" fmla="*/ 491 w 735"/>
                <a:gd name="T49" fmla="*/ 346 h 501"/>
                <a:gd name="T50" fmla="*/ 448 w 735"/>
                <a:gd name="T51" fmla="*/ 340 h 501"/>
                <a:gd name="T52" fmla="*/ 430 w 735"/>
                <a:gd name="T53" fmla="*/ 339 h 501"/>
                <a:gd name="T54" fmla="*/ 430 w 735"/>
                <a:gd name="T55" fmla="*/ 283 h 501"/>
                <a:gd name="T56" fmla="*/ 430 w 735"/>
                <a:gd name="T57" fmla="*/ 173 h 501"/>
                <a:gd name="T58" fmla="*/ 418 w 735"/>
                <a:gd name="T59" fmla="*/ 168 h 501"/>
                <a:gd name="T60" fmla="*/ 341 w 735"/>
                <a:gd name="T61" fmla="*/ 168 h 501"/>
                <a:gd name="T62" fmla="*/ 293 w 735"/>
                <a:gd name="T63" fmla="*/ 170 h 501"/>
                <a:gd name="T64" fmla="*/ 290 w 735"/>
                <a:gd name="T65" fmla="*/ 207 h 501"/>
                <a:gd name="T66" fmla="*/ 290 w 735"/>
                <a:gd name="T67" fmla="*/ 317 h 501"/>
                <a:gd name="T68" fmla="*/ 288 w 735"/>
                <a:gd name="T69" fmla="*/ 340 h 501"/>
                <a:gd name="T70" fmla="*/ 244 w 735"/>
                <a:gd name="T71" fmla="*/ 340 h 501"/>
                <a:gd name="T72" fmla="*/ 236 w 735"/>
                <a:gd name="T73" fmla="*/ 353 h 501"/>
                <a:gd name="T74" fmla="*/ 306 w 735"/>
                <a:gd name="T75" fmla="*/ 422 h 501"/>
                <a:gd name="T76" fmla="*/ 354 w 735"/>
                <a:gd name="T77" fmla="*/ 470 h 501"/>
                <a:gd name="T78" fmla="*/ 272 w 735"/>
                <a:gd name="T79" fmla="*/ 472 h 501"/>
                <a:gd name="T80" fmla="*/ 199 w 735"/>
                <a:gd name="T81" fmla="*/ 472 h 501"/>
                <a:gd name="T82" fmla="*/ 178 w 735"/>
                <a:gd name="T83" fmla="*/ 472 h 501"/>
                <a:gd name="T84" fmla="*/ 73 w 735"/>
                <a:gd name="T85" fmla="*/ 417 h 501"/>
                <a:gd name="T86" fmla="*/ 57 w 735"/>
                <a:gd name="T87" fmla="*/ 312 h 501"/>
                <a:gd name="T88" fmla="*/ 119 w 735"/>
                <a:gd name="T89" fmla="*/ 243 h 501"/>
                <a:gd name="T90" fmla="*/ 131 w 735"/>
                <a:gd name="T91" fmla="*/ 186 h 501"/>
                <a:gd name="T92" fmla="*/ 194 w 735"/>
                <a:gd name="T93" fmla="*/ 97 h 501"/>
                <a:gd name="T94" fmla="*/ 304 w 735"/>
                <a:gd name="T95" fmla="*/ 97 h 501"/>
                <a:gd name="T96" fmla="*/ 350 w 735"/>
                <a:gd name="T97" fmla="*/ 141 h 501"/>
                <a:gd name="T98" fmla="*/ 368 w 735"/>
                <a:gd name="T99" fmla="*/ 97 h 501"/>
                <a:gd name="T100" fmla="*/ 441 w 735"/>
                <a:gd name="T101" fmla="*/ 52 h 501"/>
                <a:gd name="T102" fmla="*/ 559 w 735"/>
                <a:gd name="T103" fmla="*/ 95 h 501"/>
                <a:gd name="T104" fmla="*/ 598 w 735"/>
                <a:gd name="T105" fmla="*/ 218 h 501"/>
                <a:gd name="T106" fmla="*/ 646 w 735"/>
                <a:gd name="T107" fmla="*/ 262 h 501"/>
                <a:gd name="T108" fmla="*/ 687 w 735"/>
                <a:gd name="T109" fmla="*/ 351 h 501"/>
                <a:gd name="T110" fmla="*/ 632 w 735"/>
                <a:gd name="T111" fmla="*/ 451 h 5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735" h="501">
                  <a:moveTo>
                    <a:pt x="632" y="219"/>
                  </a:moveTo>
                  <a:lnTo>
                    <a:pt x="635" y="209"/>
                  </a:lnTo>
                  <a:lnTo>
                    <a:pt x="639" y="196"/>
                  </a:lnTo>
                  <a:lnTo>
                    <a:pt x="640" y="173"/>
                  </a:lnTo>
                  <a:lnTo>
                    <a:pt x="640" y="155"/>
                  </a:lnTo>
                  <a:lnTo>
                    <a:pt x="637" y="139"/>
                  </a:lnTo>
                  <a:lnTo>
                    <a:pt x="626" y="107"/>
                  </a:lnTo>
                  <a:lnTo>
                    <a:pt x="610" y="77"/>
                  </a:lnTo>
                  <a:lnTo>
                    <a:pt x="589" y="52"/>
                  </a:lnTo>
                  <a:lnTo>
                    <a:pt x="564" y="31"/>
                  </a:lnTo>
                  <a:lnTo>
                    <a:pt x="534" y="13"/>
                  </a:lnTo>
                  <a:lnTo>
                    <a:pt x="502" y="4"/>
                  </a:lnTo>
                  <a:lnTo>
                    <a:pt x="486" y="0"/>
                  </a:lnTo>
                  <a:lnTo>
                    <a:pt x="468" y="0"/>
                  </a:lnTo>
                  <a:lnTo>
                    <a:pt x="448" y="0"/>
                  </a:lnTo>
                  <a:lnTo>
                    <a:pt x="430" y="4"/>
                  </a:lnTo>
                  <a:lnTo>
                    <a:pt x="414" y="8"/>
                  </a:lnTo>
                  <a:lnTo>
                    <a:pt x="400" y="13"/>
                  </a:lnTo>
                  <a:lnTo>
                    <a:pt x="388" y="20"/>
                  </a:lnTo>
                  <a:lnTo>
                    <a:pt x="379" y="27"/>
                  </a:lnTo>
                  <a:lnTo>
                    <a:pt x="363" y="41"/>
                  </a:lnTo>
                  <a:lnTo>
                    <a:pt x="352" y="57"/>
                  </a:lnTo>
                  <a:lnTo>
                    <a:pt x="345" y="72"/>
                  </a:lnTo>
                  <a:lnTo>
                    <a:pt x="341" y="81"/>
                  </a:lnTo>
                  <a:lnTo>
                    <a:pt x="341" y="84"/>
                  </a:lnTo>
                  <a:lnTo>
                    <a:pt x="341" y="84"/>
                  </a:lnTo>
                  <a:lnTo>
                    <a:pt x="340" y="82"/>
                  </a:lnTo>
                  <a:lnTo>
                    <a:pt x="333" y="75"/>
                  </a:lnTo>
                  <a:lnTo>
                    <a:pt x="322" y="66"/>
                  </a:lnTo>
                  <a:lnTo>
                    <a:pt x="308" y="57"/>
                  </a:lnTo>
                  <a:lnTo>
                    <a:pt x="290" y="49"/>
                  </a:lnTo>
                  <a:lnTo>
                    <a:pt x="269" y="41"/>
                  </a:lnTo>
                  <a:lnTo>
                    <a:pt x="244" y="36"/>
                  </a:lnTo>
                  <a:lnTo>
                    <a:pt x="215" y="38"/>
                  </a:lnTo>
                  <a:lnTo>
                    <a:pt x="188" y="45"/>
                  </a:lnTo>
                  <a:lnTo>
                    <a:pt x="164" y="57"/>
                  </a:lnTo>
                  <a:lnTo>
                    <a:pt x="144" y="72"/>
                  </a:lnTo>
                  <a:lnTo>
                    <a:pt x="126" y="91"/>
                  </a:lnTo>
                  <a:lnTo>
                    <a:pt x="112" y="113"/>
                  </a:lnTo>
                  <a:lnTo>
                    <a:pt x="101" y="136"/>
                  </a:lnTo>
                  <a:lnTo>
                    <a:pt x="96" y="161"/>
                  </a:lnTo>
                  <a:lnTo>
                    <a:pt x="92" y="187"/>
                  </a:lnTo>
                  <a:lnTo>
                    <a:pt x="94" y="203"/>
                  </a:lnTo>
                  <a:lnTo>
                    <a:pt x="98" y="219"/>
                  </a:lnTo>
                  <a:lnTo>
                    <a:pt x="76" y="228"/>
                  </a:lnTo>
                  <a:lnTo>
                    <a:pt x="59" y="241"/>
                  </a:lnTo>
                  <a:lnTo>
                    <a:pt x="42" y="255"/>
                  </a:lnTo>
                  <a:lnTo>
                    <a:pt x="26" y="271"/>
                  </a:lnTo>
                  <a:lnTo>
                    <a:pt x="16" y="291"/>
                  </a:lnTo>
                  <a:lnTo>
                    <a:pt x="7" y="312"/>
                  </a:lnTo>
                  <a:lnTo>
                    <a:pt x="2" y="333"/>
                  </a:lnTo>
                  <a:lnTo>
                    <a:pt x="0" y="355"/>
                  </a:lnTo>
                  <a:lnTo>
                    <a:pt x="2" y="385"/>
                  </a:lnTo>
                  <a:lnTo>
                    <a:pt x="10" y="412"/>
                  </a:lnTo>
                  <a:lnTo>
                    <a:pt x="25" y="437"/>
                  </a:lnTo>
                  <a:lnTo>
                    <a:pt x="42" y="458"/>
                  </a:lnTo>
                  <a:lnTo>
                    <a:pt x="64" y="476"/>
                  </a:lnTo>
                  <a:lnTo>
                    <a:pt x="89" y="488"/>
                  </a:lnTo>
                  <a:lnTo>
                    <a:pt x="115" y="497"/>
                  </a:lnTo>
                  <a:lnTo>
                    <a:pt x="144" y="501"/>
                  </a:lnTo>
                  <a:lnTo>
                    <a:pt x="185" y="501"/>
                  </a:lnTo>
                  <a:lnTo>
                    <a:pt x="222" y="501"/>
                  </a:lnTo>
                  <a:lnTo>
                    <a:pt x="258" y="501"/>
                  </a:lnTo>
                  <a:lnTo>
                    <a:pt x="292" y="501"/>
                  </a:lnTo>
                  <a:lnTo>
                    <a:pt x="322" y="501"/>
                  </a:lnTo>
                  <a:lnTo>
                    <a:pt x="350" y="501"/>
                  </a:lnTo>
                  <a:lnTo>
                    <a:pt x="377" y="501"/>
                  </a:lnTo>
                  <a:lnTo>
                    <a:pt x="402" y="501"/>
                  </a:lnTo>
                  <a:lnTo>
                    <a:pt x="423" y="501"/>
                  </a:lnTo>
                  <a:lnTo>
                    <a:pt x="445" y="501"/>
                  </a:lnTo>
                  <a:lnTo>
                    <a:pt x="464" y="501"/>
                  </a:lnTo>
                  <a:lnTo>
                    <a:pt x="480" y="501"/>
                  </a:lnTo>
                  <a:lnTo>
                    <a:pt x="511" y="501"/>
                  </a:lnTo>
                  <a:lnTo>
                    <a:pt x="534" y="501"/>
                  </a:lnTo>
                  <a:lnTo>
                    <a:pt x="551" y="501"/>
                  </a:lnTo>
                  <a:lnTo>
                    <a:pt x="566" y="501"/>
                  </a:lnTo>
                  <a:lnTo>
                    <a:pt x="576" y="501"/>
                  </a:lnTo>
                  <a:lnTo>
                    <a:pt x="582" y="501"/>
                  </a:lnTo>
                  <a:lnTo>
                    <a:pt x="587" y="501"/>
                  </a:lnTo>
                  <a:lnTo>
                    <a:pt x="589" y="501"/>
                  </a:lnTo>
                  <a:lnTo>
                    <a:pt x="589" y="501"/>
                  </a:lnTo>
                  <a:lnTo>
                    <a:pt x="619" y="497"/>
                  </a:lnTo>
                  <a:lnTo>
                    <a:pt x="646" y="488"/>
                  </a:lnTo>
                  <a:lnTo>
                    <a:pt x="671" y="476"/>
                  </a:lnTo>
                  <a:lnTo>
                    <a:pt x="692" y="458"/>
                  </a:lnTo>
                  <a:lnTo>
                    <a:pt x="710" y="437"/>
                  </a:lnTo>
                  <a:lnTo>
                    <a:pt x="722" y="412"/>
                  </a:lnTo>
                  <a:lnTo>
                    <a:pt x="731" y="385"/>
                  </a:lnTo>
                  <a:lnTo>
                    <a:pt x="735" y="355"/>
                  </a:lnTo>
                  <a:lnTo>
                    <a:pt x="733" y="332"/>
                  </a:lnTo>
                  <a:lnTo>
                    <a:pt x="726" y="308"/>
                  </a:lnTo>
                  <a:lnTo>
                    <a:pt x="717" y="289"/>
                  </a:lnTo>
                  <a:lnTo>
                    <a:pt x="706" y="269"/>
                  </a:lnTo>
                  <a:lnTo>
                    <a:pt x="690" y="253"/>
                  </a:lnTo>
                  <a:lnTo>
                    <a:pt x="673" y="239"/>
                  </a:lnTo>
                  <a:lnTo>
                    <a:pt x="653" y="228"/>
                  </a:lnTo>
                  <a:lnTo>
                    <a:pt x="632" y="219"/>
                  </a:lnTo>
                  <a:close/>
                  <a:moveTo>
                    <a:pt x="560" y="472"/>
                  </a:moveTo>
                  <a:lnTo>
                    <a:pt x="527" y="472"/>
                  </a:lnTo>
                  <a:lnTo>
                    <a:pt x="498" y="472"/>
                  </a:lnTo>
                  <a:lnTo>
                    <a:pt x="471" y="472"/>
                  </a:lnTo>
                  <a:lnTo>
                    <a:pt x="450" y="472"/>
                  </a:lnTo>
                  <a:lnTo>
                    <a:pt x="432" y="472"/>
                  </a:lnTo>
                  <a:lnTo>
                    <a:pt x="416" y="472"/>
                  </a:lnTo>
                  <a:lnTo>
                    <a:pt x="404" y="472"/>
                  </a:lnTo>
                  <a:lnTo>
                    <a:pt x="393" y="472"/>
                  </a:lnTo>
                  <a:lnTo>
                    <a:pt x="386" y="472"/>
                  </a:lnTo>
                  <a:lnTo>
                    <a:pt x="379" y="472"/>
                  </a:lnTo>
                  <a:lnTo>
                    <a:pt x="372" y="472"/>
                  </a:lnTo>
                  <a:lnTo>
                    <a:pt x="370" y="472"/>
                  </a:lnTo>
                  <a:lnTo>
                    <a:pt x="370" y="472"/>
                  </a:lnTo>
                  <a:lnTo>
                    <a:pt x="374" y="467"/>
                  </a:lnTo>
                  <a:lnTo>
                    <a:pt x="379" y="461"/>
                  </a:lnTo>
                  <a:lnTo>
                    <a:pt x="393" y="445"/>
                  </a:lnTo>
                  <a:lnTo>
                    <a:pt x="413" y="428"/>
                  </a:lnTo>
                  <a:lnTo>
                    <a:pt x="432" y="406"/>
                  </a:lnTo>
                  <a:lnTo>
                    <a:pt x="454" y="387"/>
                  </a:lnTo>
                  <a:lnTo>
                    <a:pt x="470" y="371"/>
                  </a:lnTo>
                  <a:lnTo>
                    <a:pt x="477" y="365"/>
                  </a:lnTo>
                  <a:lnTo>
                    <a:pt x="482" y="360"/>
                  </a:lnTo>
                  <a:lnTo>
                    <a:pt x="486" y="356"/>
                  </a:lnTo>
                  <a:lnTo>
                    <a:pt x="486" y="355"/>
                  </a:lnTo>
                  <a:lnTo>
                    <a:pt x="487" y="353"/>
                  </a:lnTo>
                  <a:lnTo>
                    <a:pt x="491" y="348"/>
                  </a:lnTo>
                  <a:lnTo>
                    <a:pt x="491" y="346"/>
                  </a:lnTo>
                  <a:lnTo>
                    <a:pt x="491" y="344"/>
                  </a:lnTo>
                  <a:lnTo>
                    <a:pt x="487" y="342"/>
                  </a:lnTo>
                  <a:lnTo>
                    <a:pt x="482" y="340"/>
                  </a:lnTo>
                  <a:lnTo>
                    <a:pt x="466" y="340"/>
                  </a:lnTo>
                  <a:lnTo>
                    <a:pt x="448" y="340"/>
                  </a:lnTo>
                  <a:lnTo>
                    <a:pt x="441" y="340"/>
                  </a:lnTo>
                  <a:lnTo>
                    <a:pt x="436" y="340"/>
                  </a:lnTo>
                  <a:lnTo>
                    <a:pt x="432" y="340"/>
                  </a:lnTo>
                  <a:lnTo>
                    <a:pt x="430" y="340"/>
                  </a:lnTo>
                  <a:lnTo>
                    <a:pt x="430" y="339"/>
                  </a:lnTo>
                  <a:lnTo>
                    <a:pt x="430" y="335"/>
                  </a:lnTo>
                  <a:lnTo>
                    <a:pt x="430" y="328"/>
                  </a:lnTo>
                  <a:lnTo>
                    <a:pt x="430" y="317"/>
                  </a:lnTo>
                  <a:lnTo>
                    <a:pt x="430" y="303"/>
                  </a:lnTo>
                  <a:lnTo>
                    <a:pt x="430" y="283"/>
                  </a:lnTo>
                  <a:lnTo>
                    <a:pt x="430" y="244"/>
                  </a:lnTo>
                  <a:lnTo>
                    <a:pt x="430" y="223"/>
                  </a:lnTo>
                  <a:lnTo>
                    <a:pt x="430" y="203"/>
                  </a:lnTo>
                  <a:lnTo>
                    <a:pt x="430" y="187"/>
                  </a:lnTo>
                  <a:lnTo>
                    <a:pt x="430" y="173"/>
                  </a:lnTo>
                  <a:lnTo>
                    <a:pt x="430" y="173"/>
                  </a:lnTo>
                  <a:lnTo>
                    <a:pt x="429" y="171"/>
                  </a:lnTo>
                  <a:lnTo>
                    <a:pt x="427" y="170"/>
                  </a:lnTo>
                  <a:lnTo>
                    <a:pt x="420" y="168"/>
                  </a:lnTo>
                  <a:lnTo>
                    <a:pt x="418" y="168"/>
                  </a:lnTo>
                  <a:lnTo>
                    <a:pt x="413" y="168"/>
                  </a:lnTo>
                  <a:lnTo>
                    <a:pt x="400" y="168"/>
                  </a:lnTo>
                  <a:lnTo>
                    <a:pt x="382" y="168"/>
                  </a:lnTo>
                  <a:lnTo>
                    <a:pt x="361" y="168"/>
                  </a:lnTo>
                  <a:lnTo>
                    <a:pt x="341" y="168"/>
                  </a:lnTo>
                  <a:lnTo>
                    <a:pt x="322" y="168"/>
                  </a:lnTo>
                  <a:lnTo>
                    <a:pt x="308" y="168"/>
                  </a:lnTo>
                  <a:lnTo>
                    <a:pt x="302" y="168"/>
                  </a:lnTo>
                  <a:lnTo>
                    <a:pt x="299" y="168"/>
                  </a:lnTo>
                  <a:lnTo>
                    <a:pt x="293" y="170"/>
                  </a:lnTo>
                  <a:lnTo>
                    <a:pt x="292" y="173"/>
                  </a:lnTo>
                  <a:lnTo>
                    <a:pt x="290" y="177"/>
                  </a:lnTo>
                  <a:lnTo>
                    <a:pt x="290" y="178"/>
                  </a:lnTo>
                  <a:lnTo>
                    <a:pt x="290" y="191"/>
                  </a:lnTo>
                  <a:lnTo>
                    <a:pt x="290" y="207"/>
                  </a:lnTo>
                  <a:lnTo>
                    <a:pt x="290" y="225"/>
                  </a:lnTo>
                  <a:lnTo>
                    <a:pt x="290" y="244"/>
                  </a:lnTo>
                  <a:lnTo>
                    <a:pt x="290" y="283"/>
                  </a:lnTo>
                  <a:lnTo>
                    <a:pt x="290" y="303"/>
                  </a:lnTo>
                  <a:lnTo>
                    <a:pt x="290" y="317"/>
                  </a:lnTo>
                  <a:lnTo>
                    <a:pt x="290" y="328"/>
                  </a:lnTo>
                  <a:lnTo>
                    <a:pt x="290" y="335"/>
                  </a:lnTo>
                  <a:lnTo>
                    <a:pt x="290" y="339"/>
                  </a:lnTo>
                  <a:lnTo>
                    <a:pt x="290" y="340"/>
                  </a:lnTo>
                  <a:lnTo>
                    <a:pt x="288" y="340"/>
                  </a:lnTo>
                  <a:lnTo>
                    <a:pt x="285" y="340"/>
                  </a:lnTo>
                  <a:lnTo>
                    <a:pt x="277" y="340"/>
                  </a:lnTo>
                  <a:lnTo>
                    <a:pt x="269" y="340"/>
                  </a:lnTo>
                  <a:lnTo>
                    <a:pt x="253" y="340"/>
                  </a:lnTo>
                  <a:lnTo>
                    <a:pt x="244" y="340"/>
                  </a:lnTo>
                  <a:lnTo>
                    <a:pt x="238" y="340"/>
                  </a:lnTo>
                  <a:lnTo>
                    <a:pt x="235" y="342"/>
                  </a:lnTo>
                  <a:lnTo>
                    <a:pt x="233" y="344"/>
                  </a:lnTo>
                  <a:lnTo>
                    <a:pt x="233" y="348"/>
                  </a:lnTo>
                  <a:lnTo>
                    <a:pt x="236" y="353"/>
                  </a:lnTo>
                  <a:lnTo>
                    <a:pt x="238" y="355"/>
                  </a:lnTo>
                  <a:lnTo>
                    <a:pt x="258" y="376"/>
                  </a:lnTo>
                  <a:lnTo>
                    <a:pt x="277" y="394"/>
                  </a:lnTo>
                  <a:lnTo>
                    <a:pt x="292" y="410"/>
                  </a:lnTo>
                  <a:lnTo>
                    <a:pt x="306" y="422"/>
                  </a:lnTo>
                  <a:lnTo>
                    <a:pt x="317" y="435"/>
                  </a:lnTo>
                  <a:lnTo>
                    <a:pt x="327" y="444"/>
                  </a:lnTo>
                  <a:lnTo>
                    <a:pt x="340" y="458"/>
                  </a:lnTo>
                  <a:lnTo>
                    <a:pt x="349" y="465"/>
                  </a:lnTo>
                  <a:lnTo>
                    <a:pt x="354" y="470"/>
                  </a:lnTo>
                  <a:lnTo>
                    <a:pt x="356" y="472"/>
                  </a:lnTo>
                  <a:lnTo>
                    <a:pt x="356" y="472"/>
                  </a:lnTo>
                  <a:lnTo>
                    <a:pt x="324" y="472"/>
                  </a:lnTo>
                  <a:lnTo>
                    <a:pt x="297" y="472"/>
                  </a:lnTo>
                  <a:lnTo>
                    <a:pt x="272" y="472"/>
                  </a:lnTo>
                  <a:lnTo>
                    <a:pt x="253" y="472"/>
                  </a:lnTo>
                  <a:lnTo>
                    <a:pt x="235" y="472"/>
                  </a:lnTo>
                  <a:lnTo>
                    <a:pt x="220" y="472"/>
                  </a:lnTo>
                  <a:lnTo>
                    <a:pt x="208" y="472"/>
                  </a:lnTo>
                  <a:lnTo>
                    <a:pt x="199" y="472"/>
                  </a:lnTo>
                  <a:lnTo>
                    <a:pt x="192" y="472"/>
                  </a:lnTo>
                  <a:lnTo>
                    <a:pt x="187" y="472"/>
                  </a:lnTo>
                  <a:lnTo>
                    <a:pt x="180" y="472"/>
                  </a:lnTo>
                  <a:lnTo>
                    <a:pt x="178" y="472"/>
                  </a:lnTo>
                  <a:lnTo>
                    <a:pt x="178" y="472"/>
                  </a:lnTo>
                  <a:lnTo>
                    <a:pt x="151" y="469"/>
                  </a:lnTo>
                  <a:lnTo>
                    <a:pt x="128" y="461"/>
                  </a:lnTo>
                  <a:lnTo>
                    <a:pt x="107" y="451"/>
                  </a:lnTo>
                  <a:lnTo>
                    <a:pt x="87" y="437"/>
                  </a:lnTo>
                  <a:lnTo>
                    <a:pt x="73" y="417"/>
                  </a:lnTo>
                  <a:lnTo>
                    <a:pt x="60" y="397"/>
                  </a:lnTo>
                  <a:lnTo>
                    <a:pt x="53" y="374"/>
                  </a:lnTo>
                  <a:lnTo>
                    <a:pt x="51" y="351"/>
                  </a:lnTo>
                  <a:lnTo>
                    <a:pt x="53" y="330"/>
                  </a:lnTo>
                  <a:lnTo>
                    <a:pt x="57" y="312"/>
                  </a:lnTo>
                  <a:lnTo>
                    <a:pt x="66" y="294"/>
                  </a:lnTo>
                  <a:lnTo>
                    <a:pt x="75" y="278"/>
                  </a:lnTo>
                  <a:lnTo>
                    <a:pt x="87" y="264"/>
                  </a:lnTo>
                  <a:lnTo>
                    <a:pt x="103" y="251"/>
                  </a:lnTo>
                  <a:lnTo>
                    <a:pt x="119" y="243"/>
                  </a:lnTo>
                  <a:lnTo>
                    <a:pt x="135" y="234"/>
                  </a:lnTo>
                  <a:lnTo>
                    <a:pt x="133" y="226"/>
                  </a:lnTo>
                  <a:lnTo>
                    <a:pt x="131" y="219"/>
                  </a:lnTo>
                  <a:lnTo>
                    <a:pt x="130" y="205"/>
                  </a:lnTo>
                  <a:lnTo>
                    <a:pt x="131" y="186"/>
                  </a:lnTo>
                  <a:lnTo>
                    <a:pt x="139" y="164"/>
                  </a:lnTo>
                  <a:lnTo>
                    <a:pt x="147" y="145"/>
                  </a:lnTo>
                  <a:lnTo>
                    <a:pt x="160" y="127"/>
                  </a:lnTo>
                  <a:lnTo>
                    <a:pt x="176" y="111"/>
                  </a:lnTo>
                  <a:lnTo>
                    <a:pt x="194" y="97"/>
                  </a:lnTo>
                  <a:lnTo>
                    <a:pt x="215" y="86"/>
                  </a:lnTo>
                  <a:lnTo>
                    <a:pt x="238" y="79"/>
                  </a:lnTo>
                  <a:lnTo>
                    <a:pt x="263" y="81"/>
                  </a:lnTo>
                  <a:lnTo>
                    <a:pt x="285" y="88"/>
                  </a:lnTo>
                  <a:lnTo>
                    <a:pt x="304" y="97"/>
                  </a:lnTo>
                  <a:lnTo>
                    <a:pt x="320" y="109"/>
                  </a:lnTo>
                  <a:lnTo>
                    <a:pt x="334" y="120"/>
                  </a:lnTo>
                  <a:lnTo>
                    <a:pt x="343" y="130"/>
                  </a:lnTo>
                  <a:lnTo>
                    <a:pt x="349" y="138"/>
                  </a:lnTo>
                  <a:lnTo>
                    <a:pt x="350" y="141"/>
                  </a:lnTo>
                  <a:lnTo>
                    <a:pt x="350" y="139"/>
                  </a:lnTo>
                  <a:lnTo>
                    <a:pt x="350" y="138"/>
                  </a:lnTo>
                  <a:lnTo>
                    <a:pt x="354" y="127"/>
                  </a:lnTo>
                  <a:lnTo>
                    <a:pt x="359" y="113"/>
                  </a:lnTo>
                  <a:lnTo>
                    <a:pt x="368" y="97"/>
                  </a:lnTo>
                  <a:lnTo>
                    <a:pt x="381" y="79"/>
                  </a:lnTo>
                  <a:lnTo>
                    <a:pt x="400" y="65"/>
                  </a:lnTo>
                  <a:lnTo>
                    <a:pt x="413" y="59"/>
                  </a:lnTo>
                  <a:lnTo>
                    <a:pt x="425" y="56"/>
                  </a:lnTo>
                  <a:lnTo>
                    <a:pt x="441" y="52"/>
                  </a:lnTo>
                  <a:lnTo>
                    <a:pt x="459" y="52"/>
                  </a:lnTo>
                  <a:lnTo>
                    <a:pt x="487" y="54"/>
                  </a:lnTo>
                  <a:lnTo>
                    <a:pt x="514" y="63"/>
                  </a:lnTo>
                  <a:lnTo>
                    <a:pt x="537" y="77"/>
                  </a:lnTo>
                  <a:lnTo>
                    <a:pt x="559" y="95"/>
                  </a:lnTo>
                  <a:lnTo>
                    <a:pt x="575" y="116"/>
                  </a:lnTo>
                  <a:lnTo>
                    <a:pt x="587" y="141"/>
                  </a:lnTo>
                  <a:lnTo>
                    <a:pt x="596" y="168"/>
                  </a:lnTo>
                  <a:lnTo>
                    <a:pt x="598" y="196"/>
                  </a:lnTo>
                  <a:lnTo>
                    <a:pt x="598" y="218"/>
                  </a:lnTo>
                  <a:lnTo>
                    <a:pt x="596" y="226"/>
                  </a:lnTo>
                  <a:lnTo>
                    <a:pt x="594" y="234"/>
                  </a:lnTo>
                  <a:lnTo>
                    <a:pt x="612" y="241"/>
                  </a:lnTo>
                  <a:lnTo>
                    <a:pt x="630" y="250"/>
                  </a:lnTo>
                  <a:lnTo>
                    <a:pt x="646" y="262"/>
                  </a:lnTo>
                  <a:lnTo>
                    <a:pt x="660" y="276"/>
                  </a:lnTo>
                  <a:lnTo>
                    <a:pt x="671" y="292"/>
                  </a:lnTo>
                  <a:lnTo>
                    <a:pt x="680" y="310"/>
                  </a:lnTo>
                  <a:lnTo>
                    <a:pt x="685" y="330"/>
                  </a:lnTo>
                  <a:lnTo>
                    <a:pt x="687" y="351"/>
                  </a:lnTo>
                  <a:lnTo>
                    <a:pt x="685" y="374"/>
                  </a:lnTo>
                  <a:lnTo>
                    <a:pt x="678" y="397"/>
                  </a:lnTo>
                  <a:lnTo>
                    <a:pt x="665" y="417"/>
                  </a:lnTo>
                  <a:lnTo>
                    <a:pt x="651" y="437"/>
                  </a:lnTo>
                  <a:lnTo>
                    <a:pt x="632" y="451"/>
                  </a:lnTo>
                  <a:lnTo>
                    <a:pt x="610" y="461"/>
                  </a:lnTo>
                  <a:lnTo>
                    <a:pt x="587" y="469"/>
                  </a:lnTo>
                  <a:lnTo>
                    <a:pt x="560" y="472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299" tIns="45649" rIns="91299" bIns="4564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800">
                <a:cs typeface="+mn-ea"/>
                <a:sym typeface="+mn-lt"/>
              </a:endParaRPr>
            </a:p>
          </p:txBody>
        </p:sp>
      </p:grpSp>
      <p:sp>
        <p:nvSpPr>
          <p:cNvPr id="16" name="深度视觉·原创设计 https://www.docer.com/works?userid=22383862"/>
          <p:cNvSpPr/>
          <p:nvPr>
            <p:custDataLst>
              <p:tags r:id="rId15"/>
            </p:custDataLst>
          </p:nvPr>
        </p:nvSpPr>
        <p:spPr>
          <a:xfrm>
            <a:off x="5237762" y="4471309"/>
            <a:ext cx="1716476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并列式</a:t>
            </a:r>
          </a:p>
        </p:txBody>
      </p:sp>
      <p:sp>
        <p:nvSpPr>
          <p:cNvPr id="17" name="深度视觉·原创设计 https://www.docer.com/works?userid=22383862"/>
          <p:cNvSpPr/>
          <p:nvPr>
            <p:custDataLst>
              <p:tags r:id="rId16"/>
            </p:custDataLst>
          </p:nvPr>
        </p:nvSpPr>
        <p:spPr>
          <a:xfrm>
            <a:off x="7036677" y="4482169"/>
            <a:ext cx="1716476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递进式</a:t>
            </a:r>
          </a:p>
        </p:txBody>
      </p:sp>
      <p:sp>
        <p:nvSpPr>
          <p:cNvPr id="18" name="深度视觉·原创设计 https://www.docer.com/works?userid=22383862"/>
          <p:cNvSpPr/>
          <p:nvPr>
            <p:custDataLst>
              <p:tags r:id="rId17"/>
            </p:custDataLst>
          </p:nvPr>
        </p:nvSpPr>
        <p:spPr>
          <a:xfrm>
            <a:off x="8839204" y="4482169"/>
            <a:ext cx="1716476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对照式</a:t>
            </a:r>
          </a:p>
        </p:txBody>
      </p:sp>
      <p:sp>
        <p:nvSpPr>
          <p:cNvPr id="19" name="深度视觉·原创设计 https://www.docer.com/works?userid=22383862"/>
          <p:cNvSpPr/>
          <p:nvPr>
            <p:custDataLst>
              <p:tags r:id="rId18"/>
            </p:custDataLst>
          </p:nvPr>
        </p:nvSpPr>
        <p:spPr>
          <a:xfrm>
            <a:off x="1604956" y="4482169"/>
            <a:ext cx="1716476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连贯式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0" name="深度视觉·原创设计 https://www.docer.com/works?userid=22383862"/>
          <p:cNvSpPr/>
          <p:nvPr>
            <p:custDataLst>
              <p:tags r:id="rId19"/>
            </p:custDataLst>
          </p:nvPr>
        </p:nvSpPr>
        <p:spPr>
          <a:xfrm>
            <a:off x="3452305" y="4482169"/>
            <a:ext cx="1716476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总分式</a:t>
            </a:r>
          </a:p>
        </p:txBody>
      </p:sp>
      <p:grpSp>
        <p:nvGrpSpPr>
          <p:cNvPr id="21" name="深度视觉·原创设计 https://www.docer.com/works?userid=22383862"/>
          <p:cNvGrpSpPr/>
          <p:nvPr>
            <p:custDataLst>
              <p:tags r:id="rId20"/>
            </p:custDataLst>
          </p:nvPr>
        </p:nvGrpSpPr>
        <p:grpSpPr>
          <a:xfrm>
            <a:off x="6892993" y="2248176"/>
            <a:ext cx="2006668" cy="2006668"/>
            <a:chOff x="6892993" y="2129642"/>
            <a:chExt cx="2006668" cy="2006668"/>
          </a:xfrm>
          <a:solidFill>
            <a:schemeClr val="accent2"/>
          </a:solidFill>
        </p:grpSpPr>
        <p:sp>
          <p:nvSpPr>
            <p:cNvPr id="22" name="深度视觉·原创设计 https://www.docer.com/works?userid=22383862"/>
            <p:cNvSpPr/>
            <p:nvPr>
              <p:custDataLst>
                <p:tags r:id="rId21"/>
              </p:custDataLst>
            </p:nvPr>
          </p:nvSpPr>
          <p:spPr>
            <a:xfrm rot="2700000">
              <a:off x="6892993" y="2129642"/>
              <a:ext cx="2006668" cy="2006668"/>
            </a:xfrm>
            <a:prstGeom prst="teardrop">
              <a:avLst/>
            </a:prstGeom>
            <a:solidFill>
              <a:srgbClr val="FF9114"/>
            </a:solidFill>
            <a:ln w="444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algn="ctr"/>
              <a:endParaRPr lang="id-ID" sz="1800">
                <a:cs typeface="+mn-ea"/>
                <a:sym typeface="+mn-lt"/>
              </a:endParaRPr>
            </a:p>
          </p:txBody>
        </p:sp>
        <p:sp>
          <p:nvSpPr>
            <p:cNvPr id="23" name="深度视觉·原创设计 https://www.docer.com/works?userid=22383862"/>
            <p:cNvSpPr>
              <a:spLocks noEditPoints="1"/>
            </p:cNvSpPr>
            <p:nvPr>
              <p:custDataLst>
                <p:tags r:id="rId22"/>
              </p:custDataLst>
            </p:nvPr>
          </p:nvSpPr>
          <p:spPr bwMode="auto">
            <a:xfrm>
              <a:off x="7650863" y="2914647"/>
              <a:ext cx="550436" cy="436658"/>
            </a:xfrm>
            <a:custGeom>
              <a:gdLst>
                <a:gd name="T0" fmla="*/ 563 w 939"/>
                <a:gd name="T1" fmla="*/ 212 h 746"/>
                <a:gd name="T2" fmla="*/ 879 w 939"/>
                <a:gd name="T3" fmla="*/ 234 h 746"/>
                <a:gd name="T4" fmla="*/ 784 w 939"/>
                <a:gd name="T5" fmla="*/ 555 h 746"/>
                <a:gd name="T6" fmla="*/ 556 w 939"/>
                <a:gd name="T7" fmla="*/ 307 h 746"/>
                <a:gd name="T8" fmla="*/ 611 w 939"/>
                <a:gd name="T9" fmla="*/ 407 h 746"/>
                <a:gd name="T10" fmla="*/ 629 w 939"/>
                <a:gd name="T11" fmla="*/ 407 h 746"/>
                <a:gd name="T12" fmla="*/ 784 w 939"/>
                <a:gd name="T13" fmla="*/ 555 h 746"/>
                <a:gd name="T14" fmla="*/ 171 w 939"/>
                <a:gd name="T15" fmla="*/ 357 h 746"/>
                <a:gd name="T16" fmla="*/ 404 w 939"/>
                <a:gd name="T17" fmla="*/ 416 h 746"/>
                <a:gd name="T18" fmla="*/ 508 w 939"/>
                <a:gd name="T19" fmla="*/ 279 h 746"/>
                <a:gd name="T20" fmla="*/ 171 w 939"/>
                <a:gd name="T21" fmla="*/ 587 h 746"/>
                <a:gd name="T22" fmla="*/ 492 w 939"/>
                <a:gd name="T23" fmla="*/ 217 h 746"/>
                <a:gd name="T24" fmla="*/ 64 w 939"/>
                <a:gd name="T25" fmla="*/ 280 h 746"/>
                <a:gd name="T26" fmla="*/ 435 w 939"/>
                <a:gd name="T27" fmla="*/ 49 h 746"/>
                <a:gd name="T28" fmla="*/ 529 w 939"/>
                <a:gd name="T29" fmla="*/ 176 h 746"/>
                <a:gd name="T30" fmla="*/ 435 w 939"/>
                <a:gd name="T31" fmla="*/ 49 h 746"/>
                <a:gd name="T32" fmla="*/ 794 w 939"/>
                <a:gd name="T33" fmla="*/ 53 h 746"/>
                <a:gd name="T34" fmla="*/ 436 w 939"/>
                <a:gd name="T35" fmla="*/ 1 h 746"/>
                <a:gd name="T36" fmla="*/ 137 w 939"/>
                <a:gd name="T37" fmla="*/ 107 h 746"/>
                <a:gd name="T38" fmla="*/ 136 w 939"/>
                <a:gd name="T39" fmla="*/ 108 h 746"/>
                <a:gd name="T40" fmla="*/ 131 w 939"/>
                <a:gd name="T41" fmla="*/ 111 h 746"/>
                <a:gd name="T42" fmla="*/ 126 w 939"/>
                <a:gd name="T43" fmla="*/ 115 h 746"/>
                <a:gd name="T44" fmla="*/ 2 w 939"/>
                <a:gd name="T45" fmla="*/ 303 h 746"/>
                <a:gd name="T46" fmla="*/ 124 w 939"/>
                <a:gd name="T47" fmla="*/ 345 h 746"/>
                <a:gd name="T48" fmla="*/ 140 w 939"/>
                <a:gd name="T49" fmla="*/ 627 h 746"/>
                <a:gd name="T50" fmla="*/ 525 w 939"/>
                <a:gd name="T51" fmla="*/ 745 h 746"/>
                <a:gd name="T52" fmla="*/ 532 w 939"/>
                <a:gd name="T53" fmla="*/ 746 h 746"/>
                <a:gd name="T54" fmla="*/ 539 w 939"/>
                <a:gd name="T55" fmla="*/ 745 h 746"/>
                <a:gd name="T56" fmla="*/ 543 w 939"/>
                <a:gd name="T57" fmla="*/ 743 h 746"/>
                <a:gd name="T58" fmla="*/ 831 w 939"/>
                <a:gd name="T59" fmla="*/ 569 h 746"/>
                <a:gd name="T60" fmla="*/ 925 w 939"/>
                <a:gd name="T61" fmla="*/ 265 h 746"/>
                <a:gd name="T62" fmla="*/ 934 w 939"/>
                <a:gd name="T63" fmla="*/ 22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39" h="746">
                  <a:moveTo>
                    <a:pt x="630" y="353"/>
                  </a:moveTo>
                  <a:lnTo>
                    <a:pt x="563" y="212"/>
                  </a:lnTo>
                  <a:lnTo>
                    <a:pt x="790" y="107"/>
                  </a:lnTo>
                  <a:lnTo>
                    <a:pt x="879" y="234"/>
                  </a:lnTo>
                  <a:lnTo>
                    <a:pt x="630" y="353"/>
                  </a:lnTo>
                  <a:close/>
                  <a:moveTo>
                    <a:pt x="784" y="555"/>
                  </a:moveTo>
                  <a:lnTo>
                    <a:pt x="556" y="682"/>
                  </a:lnTo>
                  <a:lnTo>
                    <a:pt x="556" y="307"/>
                  </a:lnTo>
                  <a:lnTo>
                    <a:pt x="597" y="395"/>
                  </a:lnTo>
                  <a:cubicBezTo>
                    <a:pt x="600" y="401"/>
                    <a:pt x="605" y="405"/>
                    <a:pt x="611" y="407"/>
                  </a:cubicBezTo>
                  <a:cubicBezTo>
                    <a:pt x="613" y="408"/>
                    <a:pt x="616" y="409"/>
                    <a:pt x="619" y="409"/>
                  </a:cubicBezTo>
                  <a:cubicBezTo>
                    <a:pt x="622" y="409"/>
                    <a:pt x="626" y="408"/>
                    <a:pt x="629" y="407"/>
                  </a:cubicBezTo>
                  <a:lnTo>
                    <a:pt x="784" y="332"/>
                  </a:lnTo>
                  <a:lnTo>
                    <a:pt x="784" y="555"/>
                  </a:lnTo>
                  <a:close/>
                  <a:moveTo>
                    <a:pt x="171" y="587"/>
                  </a:moveTo>
                  <a:lnTo>
                    <a:pt x="171" y="357"/>
                  </a:lnTo>
                  <a:lnTo>
                    <a:pt x="398" y="416"/>
                  </a:lnTo>
                  <a:cubicBezTo>
                    <a:pt x="400" y="416"/>
                    <a:pt x="402" y="416"/>
                    <a:pt x="404" y="416"/>
                  </a:cubicBezTo>
                  <a:cubicBezTo>
                    <a:pt x="411" y="416"/>
                    <a:pt x="419" y="412"/>
                    <a:pt x="423" y="406"/>
                  </a:cubicBezTo>
                  <a:lnTo>
                    <a:pt x="508" y="279"/>
                  </a:lnTo>
                  <a:lnTo>
                    <a:pt x="508" y="690"/>
                  </a:lnTo>
                  <a:lnTo>
                    <a:pt x="171" y="587"/>
                  </a:lnTo>
                  <a:close/>
                  <a:moveTo>
                    <a:pt x="156" y="155"/>
                  </a:moveTo>
                  <a:lnTo>
                    <a:pt x="492" y="217"/>
                  </a:lnTo>
                  <a:lnTo>
                    <a:pt x="393" y="365"/>
                  </a:lnTo>
                  <a:lnTo>
                    <a:pt x="64" y="280"/>
                  </a:lnTo>
                  <a:lnTo>
                    <a:pt x="156" y="155"/>
                  </a:lnTo>
                  <a:close/>
                  <a:moveTo>
                    <a:pt x="435" y="49"/>
                  </a:moveTo>
                  <a:lnTo>
                    <a:pt x="714" y="90"/>
                  </a:lnTo>
                  <a:lnTo>
                    <a:pt x="529" y="176"/>
                  </a:lnTo>
                  <a:lnTo>
                    <a:pt x="235" y="122"/>
                  </a:lnTo>
                  <a:lnTo>
                    <a:pt x="435" y="49"/>
                  </a:lnTo>
                  <a:close/>
                  <a:moveTo>
                    <a:pt x="817" y="63"/>
                  </a:moveTo>
                  <a:cubicBezTo>
                    <a:pt x="812" y="56"/>
                    <a:pt x="803" y="52"/>
                    <a:pt x="794" y="53"/>
                  </a:cubicBezTo>
                  <a:cubicBezTo>
                    <a:pt x="794" y="53"/>
                    <a:pt x="794" y="53"/>
                    <a:pt x="793" y="53"/>
                  </a:cubicBezTo>
                  <a:lnTo>
                    <a:pt x="436" y="1"/>
                  </a:lnTo>
                  <a:cubicBezTo>
                    <a:pt x="432" y="0"/>
                    <a:pt x="428" y="1"/>
                    <a:pt x="424" y="2"/>
                  </a:cubicBezTo>
                  <a:lnTo>
                    <a:pt x="137" y="107"/>
                  </a:lnTo>
                  <a:cubicBezTo>
                    <a:pt x="137" y="107"/>
                    <a:pt x="137" y="107"/>
                    <a:pt x="137" y="107"/>
                  </a:cubicBezTo>
                  <a:cubicBezTo>
                    <a:pt x="137" y="107"/>
                    <a:pt x="136" y="107"/>
                    <a:pt x="136" y="108"/>
                  </a:cubicBezTo>
                  <a:cubicBezTo>
                    <a:pt x="135" y="108"/>
                    <a:pt x="133" y="109"/>
                    <a:pt x="132" y="110"/>
                  </a:cubicBezTo>
                  <a:cubicBezTo>
                    <a:pt x="131" y="110"/>
                    <a:pt x="131" y="111"/>
                    <a:pt x="131" y="111"/>
                  </a:cubicBezTo>
                  <a:cubicBezTo>
                    <a:pt x="129" y="112"/>
                    <a:pt x="128" y="113"/>
                    <a:pt x="127" y="115"/>
                  </a:cubicBezTo>
                  <a:cubicBezTo>
                    <a:pt x="127" y="115"/>
                    <a:pt x="126" y="115"/>
                    <a:pt x="126" y="115"/>
                  </a:cubicBezTo>
                  <a:lnTo>
                    <a:pt x="5" y="281"/>
                  </a:lnTo>
                  <a:cubicBezTo>
                    <a:pt x="1" y="287"/>
                    <a:pt x="0" y="295"/>
                    <a:pt x="2" y="303"/>
                  </a:cubicBezTo>
                  <a:cubicBezTo>
                    <a:pt x="5" y="310"/>
                    <a:pt x="11" y="316"/>
                    <a:pt x="19" y="318"/>
                  </a:cubicBezTo>
                  <a:lnTo>
                    <a:pt x="124" y="345"/>
                  </a:lnTo>
                  <a:lnTo>
                    <a:pt x="124" y="604"/>
                  </a:lnTo>
                  <a:cubicBezTo>
                    <a:pt x="124" y="615"/>
                    <a:pt x="130" y="624"/>
                    <a:pt x="140" y="627"/>
                  </a:cubicBezTo>
                  <a:lnTo>
                    <a:pt x="525" y="745"/>
                  </a:lnTo>
                  <a:cubicBezTo>
                    <a:pt x="525" y="745"/>
                    <a:pt x="525" y="745"/>
                    <a:pt x="525" y="745"/>
                  </a:cubicBezTo>
                  <a:cubicBezTo>
                    <a:pt x="527" y="745"/>
                    <a:pt x="530" y="746"/>
                    <a:pt x="532" y="746"/>
                  </a:cubicBezTo>
                  <a:cubicBezTo>
                    <a:pt x="532" y="746"/>
                    <a:pt x="532" y="746"/>
                    <a:pt x="532" y="746"/>
                  </a:cubicBezTo>
                  <a:lnTo>
                    <a:pt x="532" y="746"/>
                  </a:lnTo>
                  <a:cubicBezTo>
                    <a:pt x="534" y="746"/>
                    <a:pt x="536" y="745"/>
                    <a:pt x="539" y="745"/>
                  </a:cubicBezTo>
                  <a:cubicBezTo>
                    <a:pt x="539" y="744"/>
                    <a:pt x="540" y="744"/>
                    <a:pt x="541" y="744"/>
                  </a:cubicBezTo>
                  <a:cubicBezTo>
                    <a:pt x="542" y="743"/>
                    <a:pt x="542" y="743"/>
                    <a:pt x="543" y="743"/>
                  </a:cubicBezTo>
                  <a:lnTo>
                    <a:pt x="819" y="590"/>
                  </a:lnTo>
                  <a:cubicBezTo>
                    <a:pt x="827" y="585"/>
                    <a:pt x="831" y="577"/>
                    <a:pt x="831" y="569"/>
                  </a:cubicBezTo>
                  <a:lnTo>
                    <a:pt x="831" y="309"/>
                  </a:lnTo>
                  <a:lnTo>
                    <a:pt x="925" y="265"/>
                  </a:lnTo>
                  <a:cubicBezTo>
                    <a:pt x="931" y="262"/>
                    <a:pt x="936" y="256"/>
                    <a:pt x="937" y="249"/>
                  </a:cubicBezTo>
                  <a:cubicBezTo>
                    <a:pt x="939" y="242"/>
                    <a:pt x="938" y="235"/>
                    <a:pt x="934" y="229"/>
                  </a:cubicBezTo>
                  <a:lnTo>
                    <a:pt x="817" y="6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299" tIns="45649" rIns="91299" bIns="4564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800">
                <a:cs typeface="+mn-ea"/>
                <a:sym typeface="+mn-lt"/>
              </a:endParaRPr>
            </a:p>
          </p:txBody>
        </p:sp>
      </p:grpSp>
      <p:grpSp>
        <p:nvGrpSpPr>
          <p:cNvPr id="24" name="深度视觉·原创设计 https://www.docer.com/works?userid=22383862"/>
          <p:cNvGrpSpPr/>
          <p:nvPr>
            <p:custDataLst>
              <p:tags r:id="rId23"/>
            </p:custDataLst>
          </p:nvPr>
        </p:nvGrpSpPr>
        <p:grpSpPr>
          <a:xfrm>
            <a:off x="8661903" y="2248176"/>
            <a:ext cx="2006668" cy="2006668"/>
            <a:chOff x="8661903" y="2129642"/>
            <a:chExt cx="2006668" cy="2006668"/>
          </a:xfrm>
        </p:grpSpPr>
        <p:sp>
          <p:nvSpPr>
            <p:cNvPr id="25" name="深度视觉·原创设计 https://www.docer.com/works?userid=22383862"/>
            <p:cNvSpPr/>
            <p:nvPr>
              <p:custDataLst>
                <p:tags r:id="rId24"/>
              </p:custDataLst>
            </p:nvPr>
          </p:nvSpPr>
          <p:spPr>
            <a:xfrm rot="2700000">
              <a:off x="8661903" y="2129642"/>
              <a:ext cx="2006668" cy="2006668"/>
            </a:xfrm>
            <a:prstGeom prst="teardrop">
              <a:avLst/>
            </a:prstGeom>
            <a:solidFill>
              <a:srgbClr val="2F4655"/>
            </a:solidFill>
            <a:ln w="444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algn="ctr"/>
              <a:endParaRPr lang="id-ID" sz="1800">
                <a:cs typeface="+mn-ea"/>
                <a:sym typeface="+mn-lt"/>
              </a:endParaRPr>
            </a:p>
          </p:txBody>
        </p:sp>
        <p:sp>
          <p:nvSpPr>
            <p:cNvPr id="26" name="深度视觉·原创设计 https://www.docer.com/works?userid=22383862"/>
            <p:cNvSpPr>
              <a:spLocks noEditPoints="1"/>
            </p:cNvSpPr>
            <p:nvPr>
              <p:custDataLst>
                <p:tags r:id="rId25"/>
              </p:custDataLst>
            </p:nvPr>
          </p:nvSpPr>
          <p:spPr bwMode="auto">
            <a:xfrm>
              <a:off x="9456425" y="2825642"/>
              <a:ext cx="558792" cy="614668"/>
            </a:xfrm>
            <a:custGeom>
              <a:gdLst>
                <a:gd name="T0" fmla="*/ 119 w 731"/>
                <a:gd name="T1" fmla="*/ 362 h 808"/>
                <a:gd name="T2" fmla="*/ 204 w 731"/>
                <a:gd name="T3" fmla="*/ 585 h 808"/>
                <a:gd name="T4" fmla="*/ 253 w 731"/>
                <a:gd name="T5" fmla="*/ 730 h 808"/>
                <a:gd name="T6" fmla="*/ 304 w 731"/>
                <a:gd name="T7" fmla="*/ 783 h 808"/>
                <a:gd name="T8" fmla="*/ 341 w 731"/>
                <a:gd name="T9" fmla="*/ 808 h 808"/>
                <a:gd name="T10" fmla="*/ 406 w 731"/>
                <a:gd name="T11" fmla="*/ 803 h 808"/>
                <a:gd name="T12" fmla="*/ 477 w 731"/>
                <a:gd name="T13" fmla="*/ 730 h 808"/>
                <a:gd name="T14" fmla="*/ 527 w 731"/>
                <a:gd name="T15" fmla="*/ 585 h 808"/>
                <a:gd name="T16" fmla="*/ 611 w 731"/>
                <a:gd name="T17" fmla="*/ 362 h 808"/>
                <a:gd name="T18" fmla="*/ 509 w 731"/>
                <a:gd name="T19" fmla="*/ 116 h 808"/>
                <a:gd name="T20" fmla="*/ 530 w 731"/>
                <a:gd name="T21" fmla="*/ 111 h 808"/>
                <a:gd name="T22" fmla="*/ 548 w 731"/>
                <a:gd name="T23" fmla="*/ 49 h 808"/>
                <a:gd name="T24" fmla="*/ 503 w 731"/>
                <a:gd name="T25" fmla="*/ 95 h 808"/>
                <a:gd name="T26" fmla="*/ 628 w 731"/>
                <a:gd name="T27" fmla="*/ 229 h 808"/>
                <a:gd name="T28" fmla="*/ 676 w 731"/>
                <a:gd name="T29" fmla="*/ 204 h 808"/>
                <a:gd name="T30" fmla="*/ 661 w 731"/>
                <a:gd name="T31" fmla="*/ 177 h 808"/>
                <a:gd name="T32" fmla="*/ 615 w 731"/>
                <a:gd name="T33" fmla="*/ 221 h 808"/>
                <a:gd name="T34" fmla="*/ 715 w 731"/>
                <a:gd name="T35" fmla="*/ 350 h 808"/>
                <a:gd name="T36" fmla="*/ 653 w 731"/>
                <a:gd name="T37" fmla="*/ 365 h 808"/>
                <a:gd name="T38" fmla="*/ 715 w 731"/>
                <a:gd name="T39" fmla="*/ 381 h 808"/>
                <a:gd name="T40" fmla="*/ 715 w 731"/>
                <a:gd name="T41" fmla="*/ 350 h 808"/>
                <a:gd name="T42" fmla="*/ 636 w 731"/>
                <a:gd name="T43" fmla="*/ 504 h 808"/>
                <a:gd name="T44" fmla="*/ 620 w 731"/>
                <a:gd name="T45" fmla="*/ 531 h 808"/>
                <a:gd name="T46" fmla="*/ 668 w 731"/>
                <a:gd name="T47" fmla="*/ 556 h 808"/>
                <a:gd name="T48" fmla="*/ 676 w 731"/>
                <a:gd name="T49" fmla="*/ 527 h 808"/>
                <a:gd name="T50" fmla="*/ 54 w 731"/>
                <a:gd name="T51" fmla="*/ 527 h 808"/>
                <a:gd name="T52" fmla="*/ 62 w 731"/>
                <a:gd name="T53" fmla="*/ 556 h 808"/>
                <a:gd name="T54" fmla="*/ 110 w 731"/>
                <a:gd name="T55" fmla="*/ 531 h 808"/>
                <a:gd name="T56" fmla="*/ 95 w 731"/>
                <a:gd name="T57" fmla="*/ 504 h 808"/>
                <a:gd name="T58" fmla="*/ 62 w 731"/>
                <a:gd name="T59" fmla="*/ 350 h 808"/>
                <a:gd name="T60" fmla="*/ 0 w 731"/>
                <a:gd name="T61" fmla="*/ 365 h 808"/>
                <a:gd name="T62" fmla="*/ 62 w 731"/>
                <a:gd name="T63" fmla="*/ 381 h 808"/>
                <a:gd name="T64" fmla="*/ 110 w 731"/>
                <a:gd name="T65" fmla="*/ 200 h 808"/>
                <a:gd name="T66" fmla="*/ 49 w 731"/>
                <a:gd name="T67" fmla="*/ 183 h 808"/>
                <a:gd name="T68" fmla="*/ 95 w 731"/>
                <a:gd name="T69" fmla="*/ 227 h 808"/>
                <a:gd name="T70" fmla="*/ 116 w 731"/>
                <a:gd name="T71" fmla="*/ 221 h 808"/>
                <a:gd name="T72" fmla="*/ 200 w 731"/>
                <a:gd name="T73" fmla="*/ 111 h 808"/>
                <a:gd name="T74" fmla="*/ 221 w 731"/>
                <a:gd name="T75" fmla="*/ 116 h 808"/>
                <a:gd name="T76" fmla="*/ 204 w 731"/>
                <a:gd name="T77" fmla="*/ 55 h 808"/>
                <a:gd name="T78" fmla="*/ 177 w 731"/>
                <a:gd name="T79" fmla="*/ 70 h 808"/>
                <a:gd name="T80" fmla="*/ 365 w 731"/>
                <a:gd name="T81" fmla="*/ 78 h 808"/>
                <a:gd name="T82" fmla="*/ 381 w 731"/>
                <a:gd name="T83" fmla="*/ 15 h 808"/>
                <a:gd name="T84" fmla="*/ 350 w 731"/>
                <a:gd name="T85" fmla="*/ 15 h 808"/>
                <a:gd name="T86" fmla="*/ 365 w 731"/>
                <a:gd name="T87" fmla="*/ 78 h 808"/>
                <a:gd name="T88" fmla="*/ 465 w 731"/>
                <a:gd name="T89" fmla="*/ 585 h 808"/>
                <a:gd name="T90" fmla="*/ 289 w 731"/>
                <a:gd name="T91" fmla="*/ 619 h 808"/>
                <a:gd name="T92" fmla="*/ 231 w 731"/>
                <a:gd name="T93" fmla="*/ 500 h 808"/>
                <a:gd name="T94" fmla="*/ 365 w 731"/>
                <a:gd name="T95" fmla="*/ 186 h 808"/>
                <a:gd name="T96" fmla="*/ 500 w 731"/>
                <a:gd name="T97" fmla="*/ 500 h 8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1" h="805">
                  <a:moveTo>
                    <a:pt x="365" y="124"/>
                  </a:moveTo>
                  <a:cubicBezTo>
                    <a:pt x="230" y="124"/>
                    <a:pt x="119" y="231"/>
                    <a:pt x="119" y="362"/>
                  </a:cubicBezTo>
                  <a:cubicBezTo>
                    <a:pt x="119" y="447"/>
                    <a:pt x="154" y="498"/>
                    <a:pt x="179" y="535"/>
                  </a:cubicBezTo>
                  <a:cubicBezTo>
                    <a:pt x="195" y="558"/>
                    <a:pt x="204" y="571"/>
                    <a:pt x="204" y="585"/>
                  </a:cubicBezTo>
                  <a:cubicBezTo>
                    <a:pt x="204" y="616"/>
                    <a:pt x="220" y="645"/>
                    <a:pt x="250" y="667"/>
                  </a:cubicBezTo>
                  <a:cubicBezTo>
                    <a:pt x="250" y="685"/>
                    <a:pt x="253" y="730"/>
                    <a:pt x="253" y="730"/>
                  </a:cubicBezTo>
                  <a:lnTo>
                    <a:pt x="253" y="730"/>
                  </a:lnTo>
                  <a:cubicBezTo>
                    <a:pt x="254" y="743"/>
                    <a:pt x="260" y="769"/>
                    <a:pt x="304" y="783"/>
                  </a:cubicBezTo>
                  <a:cubicBezTo>
                    <a:pt x="309" y="791"/>
                    <a:pt x="316" y="797"/>
                    <a:pt x="324" y="803"/>
                  </a:cubicBezTo>
                  <a:cubicBezTo>
                    <a:pt x="329" y="806"/>
                    <a:pt x="335" y="808"/>
                    <a:pt x="341" y="808"/>
                  </a:cubicBezTo>
                  <a:lnTo>
                    <a:pt x="389" y="808"/>
                  </a:lnTo>
                  <a:cubicBezTo>
                    <a:pt x="395" y="808"/>
                    <a:pt x="401" y="806"/>
                    <a:pt x="406" y="803"/>
                  </a:cubicBezTo>
                  <a:cubicBezTo>
                    <a:pt x="415" y="797"/>
                    <a:pt x="421" y="791"/>
                    <a:pt x="427" y="783"/>
                  </a:cubicBezTo>
                  <a:cubicBezTo>
                    <a:pt x="471" y="768"/>
                    <a:pt x="477" y="742"/>
                    <a:pt x="477" y="730"/>
                  </a:cubicBezTo>
                  <a:cubicBezTo>
                    <a:pt x="477" y="730"/>
                    <a:pt x="480" y="685"/>
                    <a:pt x="481" y="667"/>
                  </a:cubicBezTo>
                  <a:cubicBezTo>
                    <a:pt x="510" y="645"/>
                    <a:pt x="527" y="616"/>
                    <a:pt x="527" y="585"/>
                  </a:cubicBezTo>
                  <a:cubicBezTo>
                    <a:pt x="527" y="572"/>
                    <a:pt x="536" y="558"/>
                    <a:pt x="551" y="535"/>
                  </a:cubicBezTo>
                  <a:cubicBezTo>
                    <a:pt x="577" y="498"/>
                    <a:pt x="611" y="447"/>
                    <a:pt x="611" y="362"/>
                  </a:cubicBezTo>
                  <a:cubicBezTo>
                    <a:pt x="611" y="231"/>
                    <a:pt x="501" y="124"/>
                    <a:pt x="365" y="124"/>
                  </a:cubicBezTo>
                  <a:close/>
                  <a:moveTo>
                    <a:pt x="509" y="116"/>
                  </a:moveTo>
                  <a:cubicBezTo>
                    <a:pt x="512" y="118"/>
                    <a:pt x="514" y="118"/>
                    <a:pt x="517" y="118"/>
                  </a:cubicBezTo>
                  <a:cubicBezTo>
                    <a:pt x="522" y="118"/>
                    <a:pt x="527" y="115"/>
                    <a:pt x="530" y="111"/>
                  </a:cubicBezTo>
                  <a:lnTo>
                    <a:pt x="554" y="70"/>
                  </a:lnTo>
                  <a:cubicBezTo>
                    <a:pt x="558" y="63"/>
                    <a:pt x="555" y="53"/>
                    <a:pt x="548" y="49"/>
                  </a:cubicBezTo>
                  <a:cubicBezTo>
                    <a:pt x="541" y="45"/>
                    <a:pt x="531" y="47"/>
                    <a:pt x="527" y="55"/>
                  </a:cubicBezTo>
                  <a:lnTo>
                    <a:pt x="503" y="95"/>
                  </a:lnTo>
                  <a:cubicBezTo>
                    <a:pt x="499" y="102"/>
                    <a:pt x="502" y="112"/>
                    <a:pt x="509" y="116"/>
                  </a:cubicBezTo>
                  <a:close/>
                  <a:moveTo>
                    <a:pt x="628" y="229"/>
                  </a:moveTo>
                  <a:cubicBezTo>
                    <a:pt x="631" y="229"/>
                    <a:pt x="633" y="229"/>
                    <a:pt x="636" y="227"/>
                  </a:cubicBezTo>
                  <a:lnTo>
                    <a:pt x="676" y="204"/>
                  </a:lnTo>
                  <a:cubicBezTo>
                    <a:pt x="684" y="200"/>
                    <a:pt x="686" y="190"/>
                    <a:pt x="682" y="183"/>
                  </a:cubicBezTo>
                  <a:cubicBezTo>
                    <a:pt x="678" y="175"/>
                    <a:pt x="668" y="173"/>
                    <a:pt x="661" y="177"/>
                  </a:cubicBezTo>
                  <a:lnTo>
                    <a:pt x="620" y="200"/>
                  </a:lnTo>
                  <a:cubicBezTo>
                    <a:pt x="613" y="205"/>
                    <a:pt x="610" y="214"/>
                    <a:pt x="615" y="221"/>
                  </a:cubicBezTo>
                  <a:cubicBezTo>
                    <a:pt x="617" y="226"/>
                    <a:pt x="623" y="229"/>
                    <a:pt x="628" y="229"/>
                  </a:cubicBezTo>
                  <a:close/>
                  <a:moveTo>
                    <a:pt x="715" y="350"/>
                  </a:moveTo>
                  <a:lnTo>
                    <a:pt x="669" y="350"/>
                  </a:lnTo>
                  <a:cubicBezTo>
                    <a:pt x="660" y="350"/>
                    <a:pt x="653" y="357"/>
                    <a:pt x="653" y="365"/>
                  </a:cubicBezTo>
                  <a:cubicBezTo>
                    <a:pt x="653" y="374"/>
                    <a:pt x="660" y="381"/>
                    <a:pt x="669" y="381"/>
                  </a:cubicBezTo>
                  <a:lnTo>
                    <a:pt x="715" y="381"/>
                  </a:lnTo>
                  <a:cubicBezTo>
                    <a:pt x="724" y="381"/>
                    <a:pt x="731" y="374"/>
                    <a:pt x="731" y="365"/>
                  </a:cubicBezTo>
                  <a:cubicBezTo>
                    <a:pt x="731" y="357"/>
                    <a:pt x="724" y="350"/>
                    <a:pt x="715" y="350"/>
                  </a:cubicBezTo>
                  <a:close/>
                  <a:moveTo>
                    <a:pt x="676" y="527"/>
                  </a:moveTo>
                  <a:lnTo>
                    <a:pt x="636" y="504"/>
                  </a:lnTo>
                  <a:cubicBezTo>
                    <a:pt x="628" y="499"/>
                    <a:pt x="619" y="502"/>
                    <a:pt x="615" y="509"/>
                  </a:cubicBezTo>
                  <a:cubicBezTo>
                    <a:pt x="610" y="517"/>
                    <a:pt x="613" y="526"/>
                    <a:pt x="620" y="531"/>
                  </a:cubicBezTo>
                  <a:lnTo>
                    <a:pt x="661" y="554"/>
                  </a:lnTo>
                  <a:cubicBezTo>
                    <a:pt x="663" y="555"/>
                    <a:pt x="666" y="556"/>
                    <a:pt x="668" y="556"/>
                  </a:cubicBezTo>
                  <a:cubicBezTo>
                    <a:pt x="674" y="556"/>
                    <a:pt x="679" y="553"/>
                    <a:pt x="682" y="548"/>
                  </a:cubicBezTo>
                  <a:cubicBezTo>
                    <a:pt x="686" y="541"/>
                    <a:pt x="684" y="531"/>
                    <a:pt x="676" y="527"/>
                  </a:cubicBezTo>
                  <a:close/>
                  <a:moveTo>
                    <a:pt x="95" y="504"/>
                  </a:moveTo>
                  <a:lnTo>
                    <a:pt x="54" y="527"/>
                  </a:lnTo>
                  <a:cubicBezTo>
                    <a:pt x="47" y="531"/>
                    <a:pt x="44" y="541"/>
                    <a:pt x="49" y="548"/>
                  </a:cubicBezTo>
                  <a:cubicBezTo>
                    <a:pt x="52" y="553"/>
                    <a:pt x="57" y="556"/>
                    <a:pt x="62" y="556"/>
                  </a:cubicBezTo>
                  <a:cubicBezTo>
                    <a:pt x="65" y="556"/>
                    <a:pt x="68" y="555"/>
                    <a:pt x="70" y="554"/>
                  </a:cubicBezTo>
                  <a:lnTo>
                    <a:pt x="110" y="531"/>
                  </a:lnTo>
                  <a:cubicBezTo>
                    <a:pt x="118" y="526"/>
                    <a:pt x="120" y="517"/>
                    <a:pt x="116" y="509"/>
                  </a:cubicBezTo>
                  <a:cubicBezTo>
                    <a:pt x="112" y="502"/>
                    <a:pt x="102" y="499"/>
                    <a:pt x="95" y="504"/>
                  </a:cubicBezTo>
                  <a:close/>
                  <a:moveTo>
                    <a:pt x="77" y="365"/>
                  </a:moveTo>
                  <a:cubicBezTo>
                    <a:pt x="77" y="357"/>
                    <a:pt x="71" y="350"/>
                    <a:pt x="62" y="350"/>
                  </a:cubicBezTo>
                  <a:lnTo>
                    <a:pt x="15" y="350"/>
                  </a:lnTo>
                  <a:cubicBezTo>
                    <a:pt x="7" y="350"/>
                    <a:pt x="0" y="357"/>
                    <a:pt x="0" y="365"/>
                  </a:cubicBezTo>
                  <a:cubicBezTo>
                    <a:pt x="0" y="374"/>
                    <a:pt x="7" y="381"/>
                    <a:pt x="15" y="381"/>
                  </a:cubicBezTo>
                  <a:lnTo>
                    <a:pt x="62" y="381"/>
                  </a:lnTo>
                  <a:cubicBezTo>
                    <a:pt x="71" y="381"/>
                    <a:pt x="77" y="374"/>
                    <a:pt x="77" y="365"/>
                  </a:cubicBezTo>
                  <a:close/>
                  <a:moveTo>
                    <a:pt x="110" y="200"/>
                  </a:moveTo>
                  <a:lnTo>
                    <a:pt x="70" y="177"/>
                  </a:lnTo>
                  <a:cubicBezTo>
                    <a:pt x="63" y="173"/>
                    <a:pt x="53" y="175"/>
                    <a:pt x="49" y="183"/>
                  </a:cubicBezTo>
                  <a:cubicBezTo>
                    <a:pt x="44" y="190"/>
                    <a:pt x="47" y="200"/>
                    <a:pt x="54" y="204"/>
                  </a:cubicBezTo>
                  <a:lnTo>
                    <a:pt x="95" y="227"/>
                  </a:lnTo>
                  <a:cubicBezTo>
                    <a:pt x="97" y="229"/>
                    <a:pt x="100" y="229"/>
                    <a:pt x="103" y="229"/>
                  </a:cubicBezTo>
                  <a:cubicBezTo>
                    <a:pt x="108" y="229"/>
                    <a:pt x="113" y="227"/>
                    <a:pt x="116" y="221"/>
                  </a:cubicBezTo>
                  <a:cubicBezTo>
                    <a:pt x="120" y="214"/>
                    <a:pt x="118" y="205"/>
                    <a:pt x="110" y="200"/>
                  </a:cubicBezTo>
                  <a:close/>
                  <a:moveTo>
                    <a:pt x="200" y="111"/>
                  </a:moveTo>
                  <a:cubicBezTo>
                    <a:pt x="203" y="115"/>
                    <a:pt x="208" y="118"/>
                    <a:pt x="214" y="118"/>
                  </a:cubicBezTo>
                  <a:cubicBezTo>
                    <a:pt x="216" y="118"/>
                    <a:pt x="219" y="118"/>
                    <a:pt x="221" y="116"/>
                  </a:cubicBezTo>
                  <a:cubicBezTo>
                    <a:pt x="229" y="112"/>
                    <a:pt x="231" y="102"/>
                    <a:pt x="227" y="95"/>
                  </a:cubicBezTo>
                  <a:lnTo>
                    <a:pt x="204" y="55"/>
                  </a:lnTo>
                  <a:cubicBezTo>
                    <a:pt x="199" y="47"/>
                    <a:pt x="190" y="45"/>
                    <a:pt x="182" y="49"/>
                  </a:cubicBezTo>
                  <a:cubicBezTo>
                    <a:pt x="175" y="53"/>
                    <a:pt x="173" y="63"/>
                    <a:pt x="177" y="70"/>
                  </a:cubicBezTo>
                  <a:lnTo>
                    <a:pt x="200" y="111"/>
                  </a:lnTo>
                  <a:close/>
                  <a:moveTo>
                    <a:pt x="365" y="78"/>
                  </a:moveTo>
                  <a:cubicBezTo>
                    <a:pt x="374" y="78"/>
                    <a:pt x="381" y="71"/>
                    <a:pt x="381" y="62"/>
                  </a:cubicBezTo>
                  <a:lnTo>
                    <a:pt x="381" y="15"/>
                  </a:lnTo>
                  <a:cubicBezTo>
                    <a:pt x="381" y="7"/>
                    <a:pt x="374" y="0"/>
                    <a:pt x="365" y="0"/>
                  </a:cubicBezTo>
                  <a:cubicBezTo>
                    <a:pt x="357" y="0"/>
                    <a:pt x="350" y="7"/>
                    <a:pt x="350" y="15"/>
                  </a:cubicBezTo>
                  <a:lnTo>
                    <a:pt x="350" y="62"/>
                  </a:lnTo>
                  <a:cubicBezTo>
                    <a:pt x="350" y="71"/>
                    <a:pt x="357" y="78"/>
                    <a:pt x="365" y="78"/>
                  </a:cubicBezTo>
                  <a:close/>
                  <a:moveTo>
                    <a:pt x="500" y="500"/>
                  </a:moveTo>
                  <a:cubicBezTo>
                    <a:pt x="482" y="527"/>
                    <a:pt x="465" y="552"/>
                    <a:pt x="465" y="585"/>
                  </a:cubicBezTo>
                  <a:cubicBezTo>
                    <a:pt x="465" y="600"/>
                    <a:pt x="451" y="612"/>
                    <a:pt x="441" y="619"/>
                  </a:cubicBezTo>
                  <a:lnTo>
                    <a:pt x="289" y="619"/>
                  </a:lnTo>
                  <a:cubicBezTo>
                    <a:pt x="279" y="612"/>
                    <a:pt x="266" y="600"/>
                    <a:pt x="266" y="585"/>
                  </a:cubicBezTo>
                  <a:cubicBezTo>
                    <a:pt x="266" y="552"/>
                    <a:pt x="249" y="527"/>
                    <a:pt x="231" y="500"/>
                  </a:cubicBezTo>
                  <a:cubicBezTo>
                    <a:pt x="208" y="466"/>
                    <a:pt x="182" y="428"/>
                    <a:pt x="182" y="362"/>
                  </a:cubicBezTo>
                  <a:cubicBezTo>
                    <a:pt x="182" y="265"/>
                    <a:pt x="264" y="186"/>
                    <a:pt x="365" y="186"/>
                  </a:cubicBezTo>
                  <a:cubicBezTo>
                    <a:pt x="467" y="186"/>
                    <a:pt x="549" y="265"/>
                    <a:pt x="549" y="362"/>
                  </a:cubicBezTo>
                  <a:cubicBezTo>
                    <a:pt x="549" y="428"/>
                    <a:pt x="523" y="466"/>
                    <a:pt x="500" y="50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299" tIns="45649" rIns="91299" bIns="4564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800">
                <a:cs typeface="+mn-ea"/>
                <a:sym typeface="+mn-lt"/>
              </a:endParaRPr>
            </a:p>
          </p:txBody>
        </p:sp>
      </p:grpSp>
      <p:sp>
        <p:nvSpPr>
          <p:cNvPr id="27" name="深度视觉·原创设计 https://www.docer.com/works?userid=22383862"/>
          <p:cNvSpPr/>
          <p:nvPr>
            <p:custDataLst>
              <p:tags r:id="rId26"/>
            </p:custDataLst>
          </p:nvPr>
        </p:nvSpPr>
        <p:spPr>
          <a:xfrm>
            <a:off x="2364725" y="5327908"/>
            <a:ext cx="8010240" cy="460375"/>
          </a:xfrm>
          <a:prstGeom prst="rect">
            <a:avLst/>
          </a:prstGeom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一篇完整的说明文常常是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几种结构综合运用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</a:t>
            </a:r>
          </a:p>
        </p:txBody>
      </p:sp>
      <p:sp>
        <p:nvSpPr>
          <p:cNvPr id="29" name="深度视觉·原创设计 https://www.docer.com/works?userid=22383862"/>
          <p:cNvSpPr>
            <a:spLocks noEditPoints="1"/>
          </p:cNvSpPr>
          <p:nvPr>
            <p:custDataLst>
              <p:tags r:id="rId27"/>
            </p:custDataLst>
          </p:nvPr>
        </p:nvSpPr>
        <p:spPr bwMode="auto">
          <a:xfrm>
            <a:off x="2144746" y="3052110"/>
            <a:ext cx="530400" cy="398800"/>
          </a:xfrm>
          <a:custGeom>
            <a:gdLst>
              <a:gd name="T0" fmla="*/ 631 w 694"/>
              <a:gd name="T1" fmla="*/ 255 h 521"/>
              <a:gd name="T2" fmla="*/ 63 w 694"/>
              <a:gd name="T3" fmla="*/ 255 h 521"/>
              <a:gd name="T4" fmla="*/ 0 w 694"/>
              <a:gd name="T5" fmla="*/ 191 h 521"/>
              <a:gd name="T6" fmla="*/ 694 w 694"/>
              <a:gd name="T7" fmla="*/ 192 h 521"/>
              <a:gd name="T8" fmla="*/ 631 w 694"/>
              <a:gd name="T9" fmla="*/ 255 h 521"/>
              <a:gd name="T10" fmla="*/ 348 w 694"/>
              <a:gd name="T11" fmla="*/ 435 h 521"/>
              <a:gd name="T12" fmla="*/ 390 w 694"/>
              <a:gd name="T13" fmla="*/ 478 h 521"/>
              <a:gd name="T14" fmla="*/ 347 w 694"/>
              <a:gd name="T15" fmla="*/ 521 h 521"/>
              <a:gd name="T16" fmla="*/ 305 w 694"/>
              <a:gd name="T17" fmla="*/ 478 h 521"/>
              <a:gd name="T18" fmla="*/ 348 w 694"/>
              <a:gd name="T19" fmla="*/ 435 h 521"/>
              <a:gd name="T20" fmla="*/ 505 w 694"/>
              <a:gd name="T21" fmla="*/ 381 h 521"/>
              <a:gd name="T22" fmla="*/ 442 w 694"/>
              <a:gd name="T23" fmla="*/ 444 h 521"/>
              <a:gd name="T24" fmla="*/ 252 w 694"/>
              <a:gd name="T25" fmla="*/ 444 h 521"/>
              <a:gd name="T26" fmla="*/ 189 w 694"/>
              <a:gd name="T27" fmla="*/ 381 h 521"/>
              <a:gd name="T28" fmla="*/ 505 w 694"/>
              <a:gd name="T29" fmla="*/ 381 h 521"/>
              <a:gd name="T30" fmla="*/ 599 w 694"/>
              <a:gd name="T31" fmla="*/ 286 h 521"/>
              <a:gd name="T32" fmla="*/ 536 w 694"/>
              <a:gd name="T33" fmla="*/ 349 h 521"/>
              <a:gd name="T34" fmla="*/ 157 w 694"/>
              <a:gd name="T35" fmla="*/ 349 h 521"/>
              <a:gd name="T36" fmla="*/ 94 w 694"/>
              <a:gd name="T37" fmla="*/ 286 h 521"/>
              <a:gd name="T38" fmla="*/ 599 w 694"/>
              <a:gd name="T39" fmla="*/ 286 h 5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694" h="521">
                <a:moveTo>
                  <a:pt x="631" y="255"/>
                </a:moveTo>
                <a:cubicBezTo>
                  <a:pt x="474" y="98"/>
                  <a:pt x="220" y="98"/>
                  <a:pt x="63" y="255"/>
                </a:cubicBezTo>
                <a:lnTo>
                  <a:pt x="0" y="191"/>
                </a:lnTo>
                <a:cubicBezTo>
                  <a:pt x="191" y="0"/>
                  <a:pt x="502" y="0"/>
                  <a:pt x="694" y="192"/>
                </a:cubicBezTo>
                <a:lnTo>
                  <a:pt x="631" y="255"/>
                </a:lnTo>
                <a:close/>
                <a:moveTo>
                  <a:pt x="348" y="435"/>
                </a:moveTo>
                <a:cubicBezTo>
                  <a:pt x="371" y="435"/>
                  <a:pt x="390" y="455"/>
                  <a:pt x="390" y="478"/>
                </a:cubicBezTo>
                <a:cubicBezTo>
                  <a:pt x="390" y="502"/>
                  <a:pt x="371" y="521"/>
                  <a:pt x="347" y="521"/>
                </a:cubicBezTo>
                <a:cubicBezTo>
                  <a:pt x="324" y="521"/>
                  <a:pt x="305" y="502"/>
                  <a:pt x="305" y="478"/>
                </a:cubicBezTo>
                <a:cubicBezTo>
                  <a:pt x="305" y="455"/>
                  <a:pt x="324" y="435"/>
                  <a:pt x="348" y="435"/>
                </a:cubicBezTo>
                <a:close/>
                <a:moveTo>
                  <a:pt x="505" y="381"/>
                </a:moveTo>
                <a:lnTo>
                  <a:pt x="442" y="444"/>
                </a:lnTo>
                <a:cubicBezTo>
                  <a:pt x="389" y="392"/>
                  <a:pt x="304" y="392"/>
                  <a:pt x="252" y="444"/>
                </a:cubicBezTo>
                <a:lnTo>
                  <a:pt x="189" y="381"/>
                </a:lnTo>
                <a:cubicBezTo>
                  <a:pt x="276" y="294"/>
                  <a:pt x="418" y="294"/>
                  <a:pt x="505" y="381"/>
                </a:cubicBezTo>
                <a:close/>
                <a:moveTo>
                  <a:pt x="599" y="286"/>
                </a:moveTo>
                <a:lnTo>
                  <a:pt x="536" y="349"/>
                </a:lnTo>
                <a:cubicBezTo>
                  <a:pt x="432" y="245"/>
                  <a:pt x="262" y="245"/>
                  <a:pt x="157" y="349"/>
                </a:cubicBezTo>
                <a:lnTo>
                  <a:pt x="94" y="286"/>
                </a:lnTo>
                <a:cubicBezTo>
                  <a:pt x="234" y="147"/>
                  <a:pt x="460" y="147"/>
                  <a:pt x="599" y="28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299" tIns="45649" rIns="91299" bIns="45649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>
              <a:cs typeface="+mn-ea"/>
              <a:sym typeface="+mn-lt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17" grpId="0"/>
      <p:bldP spid="18" grpId="0"/>
      <p:bldP spid="19" grpId="0"/>
      <p:bldP spid="20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792480" y="504190"/>
            <a:ext cx="94849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一、回顾旧知——了解说明文的基本常识</a:t>
            </a: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792480" y="1243965"/>
            <a:ext cx="11384915" cy="8153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4720"/>
              </a:lnSpc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5.说明的顺序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ts val="4720"/>
              </a:lnSpc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1457122" y="3755016"/>
            <a:ext cx="140716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空间顺序</a:t>
            </a:r>
            <a:endParaRPr lang="zh-CN" altLang="en-US" sz="2400" b="1">
              <a:solidFill>
                <a:srgbClr val="314A5A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9"/>
            </p:custDataLst>
          </p:nvPr>
        </p:nvSpPr>
        <p:spPr>
          <a:xfrm>
            <a:off x="974606" y="4348894"/>
            <a:ext cx="2576677" cy="603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000"/>
              </a:lnSpc>
            </a:pPr>
            <a:r>
              <a:rPr lang="zh-CN" altLang="en-US" sz="1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也可称事实顺序，一般指地点、方位、方向</a:t>
            </a:r>
            <a:endParaRPr lang="zh-CN" altLang="en-US" sz="1600" b="1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0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1063301" y="4373458"/>
            <a:ext cx="2325057" cy="0"/>
          </a:xfrm>
          <a:prstGeom prst="line">
            <a:avLst/>
          </a:prstGeom>
          <a:ln>
            <a:solidFill>
              <a:schemeClr val="bg1">
                <a:lumMod val="85000"/>
                <a:alpha val="5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文本框 31"/>
          <p:cNvSpPr txBox="1"/>
          <p:nvPr>
            <p:custDataLst>
              <p:tags r:id="rId11"/>
            </p:custDataLst>
          </p:nvPr>
        </p:nvSpPr>
        <p:spPr>
          <a:xfrm>
            <a:off x="5390018" y="3755016"/>
            <a:ext cx="140716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时间顺序</a:t>
            </a:r>
            <a:endParaRPr lang="zh-CN" altLang="en-US" sz="2400" b="1">
              <a:solidFill>
                <a:srgbClr val="314A5A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12"/>
            </p:custDataLst>
          </p:nvPr>
        </p:nvSpPr>
        <p:spPr>
          <a:xfrm>
            <a:off x="4907502" y="4348894"/>
            <a:ext cx="2576677" cy="3473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000"/>
              </a:lnSpc>
            </a:pPr>
            <a:r>
              <a:rPr lang="zh-CN" altLang="en-US" sz="1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包括发展顺序，程序顺序</a:t>
            </a:r>
            <a:endParaRPr lang="zh-CN" altLang="en-US" sz="1600" b="1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4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4996197" y="4373458"/>
            <a:ext cx="2325057" cy="0"/>
          </a:xfrm>
          <a:prstGeom prst="line">
            <a:avLst/>
          </a:prstGeom>
          <a:ln>
            <a:solidFill>
              <a:schemeClr val="bg1">
                <a:lumMod val="85000"/>
                <a:alpha val="5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35"/>
          <p:cNvSpPr txBox="1"/>
          <p:nvPr>
            <p:custDataLst>
              <p:tags r:id="rId14"/>
            </p:custDataLst>
          </p:nvPr>
        </p:nvSpPr>
        <p:spPr>
          <a:xfrm>
            <a:off x="9322914" y="3755016"/>
            <a:ext cx="140716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事理顺序</a:t>
            </a:r>
            <a:endParaRPr lang="zh-CN" altLang="en-US" sz="2400" b="1">
              <a:solidFill>
                <a:srgbClr val="314A5A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>
          <a:xfrm>
            <a:off x="8840398" y="4348894"/>
            <a:ext cx="2576677" cy="603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000"/>
              </a:lnSpc>
            </a:pPr>
            <a:r>
              <a:rPr lang="zh-CN" altLang="en-US" sz="1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也可称逻辑顺序，一般指从现象到本质</a:t>
            </a:r>
            <a:endParaRPr lang="zh-CN" altLang="en-US" sz="1600" b="1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8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929093" y="4373458"/>
            <a:ext cx="2325057" cy="0"/>
          </a:xfrm>
          <a:prstGeom prst="line">
            <a:avLst/>
          </a:prstGeom>
          <a:ln>
            <a:solidFill>
              <a:schemeClr val="bg1">
                <a:lumMod val="85000"/>
                <a:alpha val="50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>
            <p:custDataLst>
              <p:tags r:id="rId17"/>
            </p:custDataLst>
          </p:nvPr>
        </p:nvSpPr>
        <p:spPr>
          <a:xfrm>
            <a:off x="792480" y="5448300"/>
            <a:ext cx="983551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说明文中也会出现以一种顺序为主兼用其他顺序的现象</a:t>
            </a:r>
          </a:p>
        </p:txBody>
      </p:sp>
      <p:sp>
        <p:nvSpPr>
          <p:cNvPr id="12" name="椭圆 11"/>
          <p:cNvSpPr/>
          <p:nvPr>
            <p:custDataLst>
              <p:tags r:id="rId18"/>
            </p:custDataLst>
          </p:nvPr>
        </p:nvSpPr>
        <p:spPr>
          <a:xfrm>
            <a:off x="1517355" y="2059478"/>
            <a:ext cx="1369522" cy="1369522"/>
          </a:xfrm>
          <a:prstGeom prst="ellipse">
            <a:avLst/>
          </a:prstGeom>
          <a:solidFill>
            <a:srgbClr val="2F46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 sz="5400">
              <a:cs typeface="+mn-ea"/>
              <a:sym typeface="+mn-lt"/>
            </a:endParaRPr>
          </a:p>
        </p:txBody>
      </p:sp>
      <p:sp>
        <p:nvSpPr>
          <p:cNvPr id="13" name="arrow-pointing-left-circular-button_20407"/>
          <p:cNvSpPr>
            <a:spLocks noChangeAspect="1"/>
          </p:cNvSpPr>
          <p:nvPr>
            <p:custDataLst>
              <p:tags r:id="rId19"/>
            </p:custDataLst>
          </p:nvPr>
        </p:nvSpPr>
        <p:spPr bwMode="auto">
          <a:xfrm>
            <a:off x="1810321" y="2358932"/>
            <a:ext cx="783591" cy="782593"/>
          </a:xfrm>
          <a:custGeom>
            <a:gdLst>
              <a:gd name="T0" fmla="*/ 2307 w 4612"/>
              <a:gd name="T1" fmla="*/ 4614 h 4614"/>
              <a:gd name="T2" fmla="*/ 0 w 4612"/>
              <a:gd name="T3" fmla="*/ 2307 h 4614"/>
              <a:gd name="T4" fmla="*/ 2307 w 4612"/>
              <a:gd name="T5" fmla="*/ 0 h 4614"/>
              <a:gd name="T6" fmla="*/ 4612 w 4612"/>
              <a:gd name="T7" fmla="*/ 2227 h 4614"/>
              <a:gd name="T8" fmla="*/ 2031 w 4612"/>
              <a:gd name="T9" fmla="*/ 2222 h 4614"/>
              <a:gd name="T10" fmla="*/ 2479 w 4612"/>
              <a:gd name="T11" fmla="*/ 1775 h 4614"/>
              <a:gd name="T12" fmla="*/ 2367 w 4612"/>
              <a:gd name="T13" fmla="*/ 1662 h 4614"/>
              <a:gd name="T14" fmla="*/ 1727 w 4612"/>
              <a:gd name="T15" fmla="*/ 2302 h 4614"/>
              <a:gd name="T16" fmla="*/ 2378 w 4612"/>
              <a:gd name="T17" fmla="*/ 2952 h 4614"/>
              <a:gd name="T18" fmla="*/ 2490 w 4612"/>
              <a:gd name="T19" fmla="*/ 2840 h 4614"/>
              <a:gd name="T20" fmla="*/ 2032 w 4612"/>
              <a:gd name="T21" fmla="*/ 2381 h 4614"/>
              <a:gd name="T22" fmla="*/ 4612 w 4612"/>
              <a:gd name="T23" fmla="*/ 2387 h 4614"/>
              <a:gd name="T24" fmla="*/ 2307 w 4612"/>
              <a:gd name="T25" fmla="*/ 4614 h 46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4612" h="4614">
                <a:moveTo>
                  <a:pt x="2307" y="4614"/>
                </a:moveTo>
                <a:cubicBezTo>
                  <a:pt x="1035" y="4614"/>
                  <a:pt x="0" y="3579"/>
                  <a:pt x="0" y="2307"/>
                </a:cubicBezTo>
                <a:cubicBezTo>
                  <a:pt x="0" y="1035"/>
                  <a:pt x="1035" y="0"/>
                  <a:pt x="2307" y="0"/>
                </a:cubicBezTo>
                <a:cubicBezTo>
                  <a:pt x="3553" y="0"/>
                  <a:pt x="4570" y="992"/>
                  <a:pt x="4612" y="2227"/>
                </a:cubicBezTo>
                <a:lnTo>
                  <a:pt x="2031" y="2222"/>
                </a:lnTo>
                <a:lnTo>
                  <a:pt x="2479" y="1775"/>
                </a:lnTo>
                <a:lnTo>
                  <a:pt x="2367" y="1662"/>
                </a:lnTo>
                <a:lnTo>
                  <a:pt x="1727" y="2302"/>
                </a:lnTo>
                <a:lnTo>
                  <a:pt x="2378" y="2952"/>
                </a:lnTo>
                <a:lnTo>
                  <a:pt x="2490" y="2840"/>
                </a:lnTo>
                <a:lnTo>
                  <a:pt x="2032" y="2381"/>
                </a:lnTo>
                <a:lnTo>
                  <a:pt x="4612" y="2387"/>
                </a:lnTo>
                <a:cubicBezTo>
                  <a:pt x="4570" y="3622"/>
                  <a:pt x="3553" y="4614"/>
                  <a:pt x="2307" y="46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椭圆 13"/>
          <p:cNvSpPr/>
          <p:nvPr>
            <p:custDataLst>
              <p:tags r:id="rId20"/>
            </p:custDataLst>
          </p:nvPr>
        </p:nvSpPr>
        <p:spPr>
          <a:xfrm>
            <a:off x="5417944" y="2059478"/>
            <a:ext cx="1369522" cy="1369522"/>
          </a:xfrm>
          <a:prstGeom prst="ellipse">
            <a:avLst/>
          </a:prstGeom>
          <a:solidFill>
            <a:srgbClr val="2F46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 sz="5400">
              <a:cs typeface="+mn-ea"/>
              <a:sym typeface="+mn-lt"/>
            </a:endParaRPr>
          </a:p>
        </p:txBody>
      </p:sp>
      <p:sp>
        <p:nvSpPr>
          <p:cNvPr id="15" name="arrow-pointing-left-circular-button_20407"/>
          <p:cNvSpPr>
            <a:spLocks noChangeAspect="1"/>
          </p:cNvSpPr>
          <p:nvPr>
            <p:custDataLst>
              <p:tags r:id="rId21"/>
            </p:custDataLst>
          </p:nvPr>
        </p:nvSpPr>
        <p:spPr bwMode="auto">
          <a:xfrm>
            <a:off x="5710910" y="2358932"/>
            <a:ext cx="783591" cy="782593"/>
          </a:xfrm>
          <a:custGeom>
            <a:gdLst>
              <a:gd name="T0" fmla="*/ 2307 w 4612"/>
              <a:gd name="T1" fmla="*/ 4614 h 4614"/>
              <a:gd name="T2" fmla="*/ 0 w 4612"/>
              <a:gd name="T3" fmla="*/ 2307 h 4614"/>
              <a:gd name="T4" fmla="*/ 2307 w 4612"/>
              <a:gd name="T5" fmla="*/ 0 h 4614"/>
              <a:gd name="T6" fmla="*/ 4612 w 4612"/>
              <a:gd name="T7" fmla="*/ 2227 h 4614"/>
              <a:gd name="T8" fmla="*/ 2031 w 4612"/>
              <a:gd name="T9" fmla="*/ 2222 h 4614"/>
              <a:gd name="T10" fmla="*/ 2479 w 4612"/>
              <a:gd name="T11" fmla="*/ 1775 h 4614"/>
              <a:gd name="T12" fmla="*/ 2367 w 4612"/>
              <a:gd name="T13" fmla="*/ 1662 h 4614"/>
              <a:gd name="T14" fmla="*/ 1727 w 4612"/>
              <a:gd name="T15" fmla="*/ 2302 h 4614"/>
              <a:gd name="T16" fmla="*/ 2378 w 4612"/>
              <a:gd name="T17" fmla="*/ 2952 h 4614"/>
              <a:gd name="T18" fmla="*/ 2490 w 4612"/>
              <a:gd name="T19" fmla="*/ 2840 h 4614"/>
              <a:gd name="T20" fmla="*/ 2032 w 4612"/>
              <a:gd name="T21" fmla="*/ 2381 h 4614"/>
              <a:gd name="T22" fmla="*/ 4612 w 4612"/>
              <a:gd name="T23" fmla="*/ 2387 h 4614"/>
              <a:gd name="T24" fmla="*/ 2307 w 4612"/>
              <a:gd name="T25" fmla="*/ 4614 h 46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4612" h="4614">
                <a:moveTo>
                  <a:pt x="2307" y="4614"/>
                </a:moveTo>
                <a:cubicBezTo>
                  <a:pt x="1035" y="4614"/>
                  <a:pt x="0" y="3579"/>
                  <a:pt x="0" y="2307"/>
                </a:cubicBezTo>
                <a:cubicBezTo>
                  <a:pt x="0" y="1035"/>
                  <a:pt x="1035" y="0"/>
                  <a:pt x="2307" y="0"/>
                </a:cubicBezTo>
                <a:cubicBezTo>
                  <a:pt x="3553" y="0"/>
                  <a:pt x="4570" y="992"/>
                  <a:pt x="4612" y="2227"/>
                </a:cubicBezTo>
                <a:lnTo>
                  <a:pt x="2031" y="2222"/>
                </a:lnTo>
                <a:lnTo>
                  <a:pt x="2479" y="1775"/>
                </a:lnTo>
                <a:lnTo>
                  <a:pt x="2367" y="1662"/>
                </a:lnTo>
                <a:lnTo>
                  <a:pt x="1727" y="2302"/>
                </a:lnTo>
                <a:lnTo>
                  <a:pt x="2378" y="2952"/>
                </a:lnTo>
                <a:lnTo>
                  <a:pt x="2490" y="2840"/>
                </a:lnTo>
                <a:lnTo>
                  <a:pt x="2032" y="2381"/>
                </a:lnTo>
                <a:lnTo>
                  <a:pt x="4612" y="2387"/>
                </a:lnTo>
                <a:cubicBezTo>
                  <a:pt x="4570" y="3622"/>
                  <a:pt x="3553" y="4614"/>
                  <a:pt x="2307" y="46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18" name="组合 17"/>
          <p:cNvGrpSpPr/>
          <p:nvPr>
            <p:custDataLst>
              <p:tags r:id="rId22"/>
            </p:custDataLst>
          </p:nvPr>
        </p:nvGrpSpPr>
        <p:grpSpPr>
          <a:xfrm>
            <a:off x="9343933" y="2059478"/>
            <a:ext cx="1369522" cy="1369522"/>
            <a:chOff x="1517355" y="3331257"/>
            <a:chExt cx="1369522" cy="1369522"/>
          </a:xfrm>
        </p:grpSpPr>
        <p:sp>
          <p:nvSpPr>
            <p:cNvPr id="19" name="椭圆 18"/>
            <p:cNvSpPr/>
            <p:nvPr>
              <p:custDataLst>
                <p:tags r:id="rId23"/>
              </p:custDataLst>
            </p:nvPr>
          </p:nvSpPr>
          <p:spPr>
            <a:xfrm>
              <a:off x="1517355" y="3331257"/>
              <a:ext cx="1369522" cy="1369522"/>
            </a:xfrm>
            <a:prstGeom prst="ellipse">
              <a:avLst/>
            </a:prstGeom>
            <a:solidFill>
              <a:srgbClr val="FF911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华文细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cs typeface="+mn-ea"/>
                <a:sym typeface="+mn-lt"/>
              </a:endParaRPr>
            </a:p>
          </p:txBody>
        </p:sp>
        <p:sp>
          <p:nvSpPr>
            <p:cNvPr id="20" name="arrow-pointing-left-circular-button_20407"/>
            <p:cNvSpPr>
              <a:spLocks noChangeAspect="1"/>
            </p:cNvSpPr>
            <p:nvPr>
              <p:custDataLst>
                <p:tags r:id="rId24"/>
              </p:custDataLst>
            </p:nvPr>
          </p:nvSpPr>
          <p:spPr bwMode="auto">
            <a:xfrm>
              <a:off x="1810321" y="3630711"/>
              <a:ext cx="783591" cy="782593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7" grpId="0"/>
      <p:bldP spid="32" grpId="0"/>
      <p:bldP spid="33" grpId="0"/>
      <p:bldP spid="36" grpId="0"/>
      <p:bldP spid="37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43230" y="283210"/>
            <a:ext cx="94849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一、回顾旧知——了解说明文的基本常识</a:t>
            </a: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443230" y="1056640"/>
            <a:ext cx="11322050" cy="5721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．说明方法</a:t>
            </a:r>
          </a:p>
        </p:txBody>
      </p:sp>
      <p:sp>
        <p:nvSpPr>
          <p:cNvPr id="19" name="矩形 18"/>
          <p:cNvSpPr/>
          <p:nvPr>
            <p:custDataLst>
              <p:tags r:id="rId8"/>
            </p:custDataLst>
          </p:nvPr>
        </p:nvSpPr>
        <p:spPr>
          <a:xfrm>
            <a:off x="334962" y="2110400"/>
            <a:ext cx="3487737" cy="3863680"/>
          </a:xfrm>
          <a:prstGeom prst="rect">
            <a:avLst/>
          </a:prstGeom>
          <a:blipFill dpi="0" rotWithShape="1">
            <a:blip r:embed="rId9"/>
            <a:tile tx="0" ty="0" sx="100000" sy="100000" flip="none" algn="ctr"/>
          </a:blip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0" name="矩形 19"/>
          <p:cNvSpPr/>
          <p:nvPr>
            <p:custDataLst>
              <p:tags r:id="rId10"/>
            </p:custDataLst>
          </p:nvPr>
        </p:nvSpPr>
        <p:spPr>
          <a:xfrm>
            <a:off x="599280" y="2645240"/>
            <a:ext cx="2959100" cy="2794000"/>
          </a:xfrm>
          <a:prstGeom prst="rect">
            <a:avLst/>
          </a:prstGeom>
          <a:solidFill>
            <a:srgbClr val="304959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28"/>
          <p:cNvSpPr txBox="1"/>
          <p:nvPr>
            <p:custDataLst>
              <p:tags r:id="rId11"/>
            </p:custDataLst>
          </p:nvPr>
        </p:nvSpPr>
        <p:spPr>
          <a:xfrm>
            <a:off x="800316" y="3278839"/>
            <a:ext cx="2557028" cy="19380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使文章更加具体,更有说服力,更客观地说明了事物。使比较抽象，负责的事情或事物变得通俗易懂，让人信服。</a:t>
            </a:r>
          </a:p>
        </p:txBody>
      </p:sp>
      <p:sp>
        <p:nvSpPr>
          <p:cNvPr id="31" name="文本框 30"/>
          <p:cNvSpPr txBox="1"/>
          <p:nvPr>
            <p:custDataLst>
              <p:tags r:id="rId12"/>
            </p:custDataLst>
          </p:nvPr>
        </p:nvSpPr>
        <p:spPr>
          <a:xfrm>
            <a:off x="1342006" y="2817174"/>
            <a:ext cx="1473649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/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举例子</a:t>
            </a:r>
          </a:p>
        </p:txBody>
      </p:sp>
      <p:sp>
        <p:nvSpPr>
          <p:cNvPr id="35" name="矩形 34"/>
          <p:cNvSpPr/>
          <p:nvPr>
            <p:custDataLst>
              <p:tags r:id="rId13"/>
            </p:custDataLst>
          </p:nvPr>
        </p:nvSpPr>
        <p:spPr>
          <a:xfrm>
            <a:off x="8369301" y="2110400"/>
            <a:ext cx="3487737" cy="3863680"/>
          </a:xfrm>
          <a:prstGeom prst="rect">
            <a:avLst/>
          </a:prstGeom>
          <a:blipFill dpi="0" rotWithShape="1">
            <a:blip r:embed="rId14"/>
            <a:tile tx="0" ty="0" sx="100000" sy="100000" flip="none" algn="ctr"/>
          </a:blip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2" name="矩形 41"/>
          <p:cNvSpPr/>
          <p:nvPr>
            <p:custDataLst>
              <p:tags r:id="rId15"/>
            </p:custDataLst>
          </p:nvPr>
        </p:nvSpPr>
        <p:spPr>
          <a:xfrm>
            <a:off x="8633619" y="2645240"/>
            <a:ext cx="2959100" cy="2794000"/>
          </a:xfrm>
          <a:prstGeom prst="rect">
            <a:avLst/>
          </a:prstGeom>
          <a:solidFill>
            <a:srgbClr val="304959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3" name="文本框 42"/>
          <p:cNvSpPr txBox="1"/>
          <p:nvPr>
            <p:custDataLst>
              <p:tags r:id="rId16"/>
            </p:custDataLst>
          </p:nvPr>
        </p:nvSpPr>
        <p:spPr>
          <a:xfrm>
            <a:off x="8834655" y="3269949"/>
            <a:ext cx="2557028" cy="19380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用简明的语言对某一概念的本质特征作规定性的说明叫下定义。下定义能准确揭示事物的本质，是科技说明文常用的方法。</a:t>
            </a:r>
          </a:p>
        </p:txBody>
      </p:sp>
      <p:sp>
        <p:nvSpPr>
          <p:cNvPr id="44" name="文本框 43"/>
          <p:cNvSpPr txBox="1"/>
          <p:nvPr>
            <p:custDataLst>
              <p:tags r:id="rId17"/>
            </p:custDataLst>
          </p:nvPr>
        </p:nvSpPr>
        <p:spPr>
          <a:xfrm>
            <a:off x="9376345" y="2808284"/>
            <a:ext cx="1473649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/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下定义</a:t>
            </a:r>
          </a:p>
        </p:txBody>
      </p:sp>
      <p:sp>
        <p:nvSpPr>
          <p:cNvPr id="45" name="矩形 44"/>
          <p:cNvSpPr/>
          <p:nvPr>
            <p:custDataLst>
              <p:tags r:id="rId18"/>
            </p:custDataLst>
          </p:nvPr>
        </p:nvSpPr>
        <p:spPr>
          <a:xfrm>
            <a:off x="4352131" y="2110400"/>
            <a:ext cx="3487737" cy="3863680"/>
          </a:xfrm>
          <a:prstGeom prst="rect">
            <a:avLst/>
          </a:prstGeom>
          <a:blipFill dpi="0" rotWithShape="1">
            <a:blip r:embed="rId19"/>
            <a:tile tx="0" ty="0" sx="100000" sy="100000" flip="none" algn="l"/>
          </a:blip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6" name="矩形 45"/>
          <p:cNvSpPr/>
          <p:nvPr>
            <p:custDataLst>
              <p:tags r:id="rId20"/>
            </p:custDataLst>
          </p:nvPr>
        </p:nvSpPr>
        <p:spPr>
          <a:xfrm>
            <a:off x="4616449" y="2645240"/>
            <a:ext cx="2959100" cy="2794000"/>
          </a:xfrm>
          <a:prstGeom prst="rect">
            <a:avLst/>
          </a:prstGeom>
          <a:solidFill>
            <a:srgbClr val="FF9114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7" name="文本框 46"/>
          <p:cNvSpPr txBox="1"/>
          <p:nvPr>
            <p:custDataLst>
              <p:tags r:id="rId21"/>
            </p:custDataLst>
          </p:nvPr>
        </p:nvSpPr>
        <p:spPr>
          <a:xfrm>
            <a:off x="4817485" y="3181049"/>
            <a:ext cx="2557028" cy="230695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说明某些抽象的或者是人们比较陌生的事物，可以用具体的或者大家已经熟悉的事物和它比较，使读者通过比较得到具体而鲜明的印象。</a:t>
            </a:r>
          </a:p>
        </p:txBody>
      </p:sp>
      <p:sp>
        <p:nvSpPr>
          <p:cNvPr id="48" name="文本框 47"/>
          <p:cNvSpPr txBox="1"/>
          <p:nvPr>
            <p:custDataLst>
              <p:tags r:id="rId22"/>
            </p:custDataLst>
          </p:nvPr>
        </p:nvSpPr>
        <p:spPr>
          <a:xfrm>
            <a:off x="5359175" y="2719384"/>
            <a:ext cx="1473649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/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作比较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9" grpId="0"/>
      <p:bldP spid="31" grpId="0"/>
      <p:bldP spid="43" grpId="0"/>
      <p:bldP spid="44" grpId="0"/>
      <p:bldP spid="47" grpId="0"/>
      <p:bldP spid="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43230" y="283210"/>
            <a:ext cx="94849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一、回顾旧知——了解说明文的基本常识</a:t>
            </a: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443230" y="1056640"/>
            <a:ext cx="11322050" cy="5721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．说明方法</a:t>
            </a:r>
          </a:p>
        </p:txBody>
      </p:sp>
      <p:sp>
        <p:nvSpPr>
          <p:cNvPr id="42" name="矩形 41"/>
          <p:cNvSpPr/>
          <p:nvPr>
            <p:custDataLst>
              <p:tags r:id="rId8"/>
            </p:custDataLst>
          </p:nvPr>
        </p:nvSpPr>
        <p:spPr>
          <a:xfrm>
            <a:off x="8633619" y="2645240"/>
            <a:ext cx="2959100" cy="2794000"/>
          </a:xfrm>
          <a:prstGeom prst="rect">
            <a:avLst/>
          </a:prstGeom>
          <a:solidFill>
            <a:srgbClr val="304959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3" name="文本框 42"/>
          <p:cNvSpPr txBox="1"/>
          <p:nvPr>
            <p:custDataLst>
              <p:tags r:id="rId9"/>
            </p:custDataLst>
          </p:nvPr>
        </p:nvSpPr>
        <p:spPr>
          <a:xfrm>
            <a:off x="8834655" y="3269949"/>
            <a:ext cx="2557028" cy="19380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利用两种不同事物之间的相似之处作比较，以突出事物的形状特点，增强说明的形象性和生动性的说明方法叫做打比方。</a:t>
            </a:r>
          </a:p>
        </p:txBody>
      </p:sp>
      <p:sp>
        <p:nvSpPr>
          <p:cNvPr id="44" name="文本框 43"/>
          <p:cNvSpPr txBox="1"/>
          <p:nvPr>
            <p:custDataLst>
              <p:tags r:id="rId10"/>
            </p:custDataLst>
          </p:nvPr>
        </p:nvSpPr>
        <p:spPr>
          <a:xfrm>
            <a:off x="9376345" y="2808284"/>
            <a:ext cx="1473649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/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打比方</a:t>
            </a:r>
          </a:p>
        </p:txBody>
      </p:sp>
      <p:sp>
        <p:nvSpPr>
          <p:cNvPr id="46" name="矩形 45"/>
          <p:cNvSpPr/>
          <p:nvPr>
            <p:custDataLst>
              <p:tags r:id="rId11"/>
            </p:custDataLst>
          </p:nvPr>
        </p:nvSpPr>
        <p:spPr>
          <a:xfrm>
            <a:off x="4616449" y="2645240"/>
            <a:ext cx="2959100" cy="2794000"/>
          </a:xfrm>
          <a:prstGeom prst="rect">
            <a:avLst/>
          </a:prstGeom>
          <a:solidFill>
            <a:srgbClr val="FF9114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7" name="文本框 46"/>
          <p:cNvSpPr txBox="1"/>
          <p:nvPr>
            <p:custDataLst>
              <p:tags r:id="rId12"/>
            </p:custDataLst>
          </p:nvPr>
        </p:nvSpPr>
        <p:spPr>
          <a:xfrm>
            <a:off x="4817485" y="3181049"/>
            <a:ext cx="2557028" cy="11988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从一个侧面，就事物的某一个特点做些解释，这种方法叫诠释法。</a:t>
            </a: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5359175" y="2719384"/>
            <a:ext cx="1473649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/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作诠释</a:t>
            </a:r>
          </a:p>
        </p:txBody>
      </p:sp>
      <p:sp>
        <p:nvSpPr>
          <p:cNvPr id="6" name="矩形 5"/>
          <p:cNvSpPr/>
          <p:nvPr>
            <p:custDataLst>
              <p:tags r:id="rId14"/>
            </p:custDataLst>
          </p:nvPr>
        </p:nvSpPr>
        <p:spPr>
          <a:xfrm>
            <a:off x="461962" y="2237400"/>
            <a:ext cx="3487737" cy="3863680"/>
          </a:xfrm>
          <a:prstGeom prst="rect">
            <a:avLst/>
          </a:prstGeom>
          <a:blipFill dpi="0" rotWithShape="1">
            <a:blip r:embed="rId15"/>
            <a:tile tx="0" ty="0" sx="100000" sy="100000" flip="none" algn="ctr"/>
          </a:blip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8" name="矩形 7"/>
          <p:cNvSpPr/>
          <p:nvPr>
            <p:custDataLst>
              <p:tags r:id="rId16"/>
            </p:custDataLst>
          </p:nvPr>
        </p:nvSpPr>
        <p:spPr>
          <a:xfrm>
            <a:off x="726280" y="2772240"/>
            <a:ext cx="2959100" cy="2794000"/>
          </a:xfrm>
          <a:prstGeom prst="rect">
            <a:avLst/>
          </a:prstGeom>
          <a:solidFill>
            <a:srgbClr val="304959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文本框 8"/>
          <p:cNvSpPr txBox="1"/>
          <p:nvPr>
            <p:custDataLst>
              <p:tags r:id="rId17"/>
            </p:custDataLst>
          </p:nvPr>
        </p:nvSpPr>
        <p:spPr>
          <a:xfrm>
            <a:off x="927316" y="3281379"/>
            <a:ext cx="2557028" cy="230695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为了把复杂的事物说清楚，还可以采用图表法，来弥补单用文字表达的缺欠，对有些事物解说更直接、更具体。 使读者直观，一目了然的了解事物的特征。</a:t>
            </a:r>
          </a:p>
        </p:txBody>
      </p:sp>
      <p:sp>
        <p:nvSpPr>
          <p:cNvPr id="10" name="文本框 9"/>
          <p:cNvSpPr txBox="1"/>
          <p:nvPr>
            <p:custDataLst>
              <p:tags r:id="rId18"/>
            </p:custDataLst>
          </p:nvPr>
        </p:nvSpPr>
        <p:spPr>
          <a:xfrm>
            <a:off x="1469006" y="2819714"/>
            <a:ext cx="1473649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/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列图表</a:t>
            </a:r>
          </a:p>
        </p:txBody>
      </p:sp>
      <p:sp>
        <p:nvSpPr>
          <p:cNvPr id="11" name="矩形 10"/>
          <p:cNvSpPr/>
          <p:nvPr>
            <p:custDataLst>
              <p:tags r:id="rId19"/>
            </p:custDataLst>
          </p:nvPr>
        </p:nvSpPr>
        <p:spPr>
          <a:xfrm>
            <a:off x="8496301" y="2237400"/>
            <a:ext cx="3487737" cy="3863680"/>
          </a:xfrm>
          <a:prstGeom prst="rect">
            <a:avLst/>
          </a:prstGeom>
          <a:blipFill dpi="0" rotWithShape="1">
            <a:blip r:embed="rId20"/>
            <a:tile tx="0" ty="0" sx="100000" sy="100000" flip="none" algn="ctr"/>
          </a:blip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2" name="矩形 11"/>
          <p:cNvSpPr/>
          <p:nvPr>
            <p:custDataLst>
              <p:tags r:id="rId21"/>
            </p:custDataLst>
          </p:nvPr>
        </p:nvSpPr>
        <p:spPr>
          <a:xfrm>
            <a:off x="8760619" y="2772240"/>
            <a:ext cx="2959100" cy="2794000"/>
          </a:xfrm>
          <a:prstGeom prst="rect">
            <a:avLst/>
          </a:prstGeom>
          <a:solidFill>
            <a:srgbClr val="304959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2"/>
          <p:cNvSpPr txBox="1"/>
          <p:nvPr>
            <p:custDataLst>
              <p:tags r:id="rId22"/>
            </p:custDataLst>
          </p:nvPr>
        </p:nvSpPr>
        <p:spPr>
          <a:xfrm>
            <a:off x="8961655" y="3281379"/>
            <a:ext cx="2557028" cy="19380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利用两种不同事物之间的相似之处作比较，以突出事物的形状特点，增强说明的形象性和生动性的说明方法叫做打比方。</a:t>
            </a:r>
          </a:p>
        </p:txBody>
      </p:sp>
      <p:sp>
        <p:nvSpPr>
          <p:cNvPr id="14" name="文本框 13"/>
          <p:cNvSpPr txBox="1"/>
          <p:nvPr>
            <p:custDataLst>
              <p:tags r:id="rId23"/>
            </p:custDataLst>
          </p:nvPr>
        </p:nvSpPr>
        <p:spPr>
          <a:xfrm>
            <a:off x="9503345" y="2819714"/>
            <a:ext cx="1473649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/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打比方</a:t>
            </a:r>
          </a:p>
        </p:txBody>
      </p:sp>
      <p:sp>
        <p:nvSpPr>
          <p:cNvPr id="15" name="矩形 14"/>
          <p:cNvSpPr/>
          <p:nvPr>
            <p:custDataLst>
              <p:tags r:id="rId24"/>
            </p:custDataLst>
          </p:nvPr>
        </p:nvSpPr>
        <p:spPr>
          <a:xfrm>
            <a:off x="4479131" y="2237400"/>
            <a:ext cx="3487737" cy="3863680"/>
          </a:xfrm>
          <a:prstGeom prst="rect">
            <a:avLst/>
          </a:prstGeom>
          <a:blipFill dpi="0" rotWithShape="1">
            <a:blip r:embed="rId25"/>
            <a:tile tx="0" ty="0" sx="100000" sy="100000" flip="none" algn="l"/>
          </a:blip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6" name="矩形 15"/>
          <p:cNvSpPr/>
          <p:nvPr>
            <p:custDataLst>
              <p:tags r:id="rId26"/>
            </p:custDataLst>
          </p:nvPr>
        </p:nvSpPr>
        <p:spPr>
          <a:xfrm>
            <a:off x="4743449" y="2772240"/>
            <a:ext cx="2959100" cy="2794000"/>
          </a:xfrm>
          <a:prstGeom prst="rect">
            <a:avLst/>
          </a:prstGeom>
          <a:solidFill>
            <a:srgbClr val="FF9114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6774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9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文本框 16"/>
          <p:cNvSpPr txBox="1"/>
          <p:nvPr>
            <p:custDataLst>
              <p:tags r:id="rId27"/>
            </p:custDataLst>
          </p:nvPr>
        </p:nvSpPr>
        <p:spPr>
          <a:xfrm>
            <a:off x="4944485" y="3308049"/>
            <a:ext cx="2557028" cy="11988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从一个侧面，就事物的某一个特点做些解释，这种方法叫诠释法。</a:t>
            </a:r>
          </a:p>
        </p:txBody>
      </p:sp>
      <p:sp>
        <p:nvSpPr>
          <p:cNvPr id="18" name="文本框 17"/>
          <p:cNvSpPr txBox="1"/>
          <p:nvPr>
            <p:custDataLst>
              <p:tags r:id="rId28"/>
            </p:custDataLst>
          </p:nvPr>
        </p:nvSpPr>
        <p:spPr>
          <a:xfrm>
            <a:off x="5486175" y="2846384"/>
            <a:ext cx="1473649" cy="4603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/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作诠释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  <p:bldP spid="14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194945" y="151130"/>
            <a:ext cx="11817350" cy="654558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738505" y="435610"/>
            <a:ext cx="94849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一、回顾旧知——了解说明文的基本常识</a:t>
            </a: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738505" y="1209040"/>
            <a:ext cx="11322050" cy="5721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．说明方法</a:t>
            </a:r>
          </a:p>
        </p:txBody>
      </p:sp>
      <p:sp>
        <p:nvSpPr>
          <p:cNvPr id="24" name="矩形 23"/>
          <p:cNvSpPr/>
          <p:nvPr>
            <p:custDataLst>
              <p:tags r:id="rId8"/>
            </p:custDataLst>
          </p:nvPr>
        </p:nvSpPr>
        <p:spPr>
          <a:xfrm>
            <a:off x="1203615" y="2158600"/>
            <a:ext cx="2160000" cy="2154573"/>
          </a:xfrm>
          <a:prstGeom prst="rect">
            <a:avLst/>
          </a:prstGeom>
          <a:solidFill>
            <a:schemeClr val="bg1">
              <a:lumMod val="9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圆角矩形 20"/>
          <p:cNvSpPr/>
          <p:nvPr>
            <p:custDataLst>
              <p:tags r:id="rId9"/>
            </p:custDataLst>
          </p:nvPr>
        </p:nvSpPr>
        <p:spPr>
          <a:xfrm>
            <a:off x="1203615" y="1953748"/>
            <a:ext cx="2160000" cy="520700"/>
          </a:xfrm>
          <a:prstGeom prst="roundRect">
            <a:avLst>
              <a:gd name="adj" fmla="val 50000"/>
            </a:avLst>
          </a:prstGeom>
          <a:solidFill>
            <a:srgbClr val="3048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 sz="3600">
              <a:cs typeface="+mn-ea"/>
              <a:sym typeface="+mn-lt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1809272" y="1906160"/>
            <a:ext cx="948690" cy="553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摹状貌</a:t>
            </a:r>
            <a:endParaRPr lang="en-US" altLang="zh-CN" sz="20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3" name="文本框 22"/>
          <p:cNvSpPr txBox="1"/>
          <p:nvPr>
            <p:custDataLst>
              <p:tags r:id="rId11"/>
            </p:custDataLst>
          </p:nvPr>
        </p:nvSpPr>
        <p:spPr>
          <a:xfrm>
            <a:off x="1467300" y="2839946"/>
            <a:ext cx="1632629" cy="13735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zh-CN" altLang="en-US" sz="16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为了使被说明对象更形象、具体，可以进行状貌摹写，这种说明方法叫摹状貌。</a:t>
            </a:r>
          </a:p>
        </p:txBody>
      </p:sp>
      <p:sp>
        <p:nvSpPr>
          <p:cNvPr id="33" name="矩形 32"/>
          <p:cNvSpPr/>
          <p:nvPr>
            <p:custDataLst>
              <p:tags r:id="rId12"/>
            </p:custDataLst>
          </p:nvPr>
        </p:nvSpPr>
        <p:spPr>
          <a:xfrm>
            <a:off x="3745205" y="2158600"/>
            <a:ext cx="2160000" cy="2154573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0" name="圆角矩形 5"/>
          <p:cNvSpPr/>
          <p:nvPr>
            <p:custDataLst>
              <p:tags r:id="rId13"/>
            </p:custDataLst>
          </p:nvPr>
        </p:nvSpPr>
        <p:spPr>
          <a:xfrm>
            <a:off x="3745205" y="1953748"/>
            <a:ext cx="2160000" cy="520700"/>
          </a:xfrm>
          <a:prstGeom prst="roundRect">
            <a:avLst>
              <a:gd name="adj" fmla="val 50000"/>
            </a:avLst>
          </a:prstGeom>
          <a:solidFill>
            <a:srgbClr val="FF9114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 sz="3600">
              <a:cs typeface="+mn-ea"/>
              <a:sym typeface="+mn-lt"/>
            </a:endParaRPr>
          </a:p>
        </p:txBody>
      </p:sp>
      <p:sp>
        <p:nvSpPr>
          <p:cNvPr id="25" name="文本框 24"/>
          <p:cNvSpPr txBox="1"/>
          <p:nvPr>
            <p:custDataLst>
              <p:tags r:id="rId14"/>
            </p:custDataLst>
          </p:nvPr>
        </p:nvSpPr>
        <p:spPr>
          <a:xfrm>
            <a:off x="4478497" y="1906160"/>
            <a:ext cx="693420" cy="553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引用</a:t>
            </a:r>
            <a:endParaRPr lang="en-US" altLang="zh-CN" sz="20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2" name="文本框 31"/>
          <p:cNvSpPr txBox="1"/>
          <p:nvPr>
            <p:custDataLst>
              <p:tags r:id="rId15"/>
            </p:custDataLst>
          </p:nvPr>
        </p:nvSpPr>
        <p:spPr>
          <a:xfrm>
            <a:off x="4008890" y="2839946"/>
            <a:ext cx="1632629" cy="2143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zh-CN" altLang="en-US" sz="16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为了使说明的内容更充实具体，可以引资料说明。引资料的范围很广，可以是经典著作，名家名言，公式定律，典故谚语等。</a:t>
            </a:r>
            <a:endParaRPr lang="en-US" altLang="zh-CN" sz="16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16"/>
            </p:custDataLst>
          </p:nvPr>
        </p:nvSpPr>
        <p:spPr>
          <a:xfrm>
            <a:off x="6286795" y="2158600"/>
            <a:ext cx="2160000" cy="2154573"/>
          </a:xfrm>
          <a:prstGeom prst="rect">
            <a:avLst/>
          </a:prstGeom>
          <a:solidFill>
            <a:schemeClr val="bg1">
              <a:lumMod val="9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7" name="圆角矩形 5"/>
          <p:cNvSpPr/>
          <p:nvPr>
            <p:custDataLst>
              <p:tags r:id="rId17"/>
            </p:custDataLst>
          </p:nvPr>
        </p:nvSpPr>
        <p:spPr>
          <a:xfrm>
            <a:off x="6286795" y="1953748"/>
            <a:ext cx="2160000" cy="520700"/>
          </a:xfrm>
          <a:prstGeom prst="roundRect">
            <a:avLst>
              <a:gd name="adj" fmla="val 50000"/>
            </a:avLst>
          </a:prstGeom>
          <a:solidFill>
            <a:srgbClr val="3048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 sz="3600">
              <a:cs typeface="+mn-ea"/>
              <a:sym typeface="+mn-lt"/>
            </a:endParaRPr>
          </a:p>
        </p:txBody>
      </p:sp>
      <p:sp>
        <p:nvSpPr>
          <p:cNvPr id="38" name="文本框 37"/>
          <p:cNvSpPr txBox="1"/>
          <p:nvPr>
            <p:custDataLst>
              <p:tags r:id="rId18"/>
            </p:custDataLst>
          </p:nvPr>
        </p:nvSpPr>
        <p:spPr>
          <a:xfrm>
            <a:off x="6892452" y="1906160"/>
            <a:ext cx="948690" cy="553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分类别</a:t>
            </a:r>
            <a:endParaRPr lang="en-US" altLang="zh-CN" sz="20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9" name="文本框 38"/>
          <p:cNvSpPr txBox="1"/>
          <p:nvPr>
            <p:custDataLst>
              <p:tags r:id="rId19"/>
            </p:custDataLst>
          </p:nvPr>
        </p:nvSpPr>
        <p:spPr>
          <a:xfrm>
            <a:off x="6550480" y="2839946"/>
            <a:ext cx="1632629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67740">
              <a:lnSpc>
                <a:spcPct val="100000"/>
              </a:lnSpc>
            </a:pPr>
            <a:r>
              <a:rPr lang="zh-CN" altLang="en-US" sz="16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将被说明的对象，按照一定的标准划分成不同的类别，一类一类地加以说明，这种说明方法，叫分类别。帮助读者掌握特征，头绪分明。</a:t>
            </a:r>
          </a:p>
        </p:txBody>
      </p:sp>
      <p:sp>
        <p:nvSpPr>
          <p:cNvPr id="26" name="矩形 25"/>
          <p:cNvSpPr/>
          <p:nvPr>
            <p:custDataLst>
              <p:tags r:id="rId20"/>
            </p:custDataLst>
          </p:nvPr>
        </p:nvSpPr>
        <p:spPr>
          <a:xfrm>
            <a:off x="8828385" y="2158600"/>
            <a:ext cx="2160000" cy="2154573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圆角矩形 5"/>
          <p:cNvSpPr/>
          <p:nvPr>
            <p:custDataLst>
              <p:tags r:id="rId21"/>
            </p:custDataLst>
          </p:nvPr>
        </p:nvSpPr>
        <p:spPr>
          <a:xfrm>
            <a:off x="8828385" y="1953748"/>
            <a:ext cx="2160000" cy="520700"/>
          </a:xfrm>
          <a:prstGeom prst="roundRect">
            <a:avLst>
              <a:gd name="adj" fmla="val 50000"/>
            </a:avLst>
          </a:prstGeom>
          <a:solidFill>
            <a:srgbClr val="FF9114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 sz="3600"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>
            <p:custDataLst>
              <p:tags r:id="rId22"/>
            </p:custDataLst>
          </p:nvPr>
        </p:nvSpPr>
        <p:spPr>
          <a:xfrm>
            <a:off x="9434042" y="1906160"/>
            <a:ext cx="948690" cy="553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列数字</a:t>
            </a:r>
          </a:p>
        </p:txBody>
      </p:sp>
      <p:sp>
        <p:nvSpPr>
          <p:cNvPr id="34" name="文本框 33"/>
          <p:cNvSpPr txBox="1"/>
          <p:nvPr>
            <p:custDataLst>
              <p:tags r:id="rId23"/>
            </p:custDataLst>
          </p:nvPr>
        </p:nvSpPr>
        <p:spPr>
          <a:xfrm>
            <a:off x="9092070" y="2839946"/>
            <a:ext cx="1632629" cy="3169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zh-CN" altLang="en-US" sz="1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为了使所要说明的事物具体化，还可以采用列数据的方法，以便读者理解。引用的数字一定要准确无误，不准确的数字绝对不能用，即使是估计的数字，也要有可靠的根据，并力求近似。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6" name="Picture 6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 flipH="1">
            <a:off x="12471400" y="12141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23" grpId="0"/>
      <p:bldP spid="25" grpId="0"/>
      <p:bldP spid="32" grpId="0"/>
      <p:bldP spid="38" grpId="0"/>
      <p:bldP spid="39" grpId="0"/>
      <p:bldP spid="28" grpId="0"/>
      <p:bldP spid="3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https://d.book118.com/737162050050006036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328"/>
</p:tagLst>
</file>

<file path=ppt/tags/tag2.xml><?xml version="1.0" encoding="utf-8"?>
<p:tagLst xmlns:p="http://schemas.openxmlformats.org/presentationml/2006/main">
  <p:tag name="AS_UNIQUEID" val="1329"/>
</p:tagLst>
</file>

<file path=ppt/tags/tag3.xml><?xml version="1.0" encoding="utf-8"?>
<p:tagLst xmlns:p="http://schemas.openxmlformats.org/presentationml/2006/main">
  <p:tag name="AS_UNIQUEID" val="1330"/>
</p:tagLst>
</file>

<file path=ppt/tags/tag4.xml><?xml version="1.0" encoding="utf-8"?>
<p:tagLst xmlns:p="http://schemas.openxmlformats.org/presentationml/2006/main">
  <p:tag name="AS_UNIQUEID" val="1331"/>
</p:tagLst>
</file>

<file path=ppt/tags/tag5.xml><?xml version="1.0" encoding="utf-8"?>
<p:tagLst xmlns:p="http://schemas.openxmlformats.org/presentationml/2006/main">
  <p:tag name="AS_UNIQUEID" val="1332"/>
</p:tagLst>
</file>

<file path=ppt/tags/tag6.xml><?xml version="1.0" encoding="utf-8"?>
<p:tagLst xmlns:p="http://schemas.openxmlformats.org/presentationml/2006/main">
  <p:tag name="AS_UNIQUEID" val="1333"/>
</p:tagLst>
</file>

<file path=ppt/tags/tag7.xml><?xml version="1.0" encoding="utf-8"?>
<p:tagLst xmlns:p="http://schemas.openxmlformats.org/presentationml/2006/main">
  <p:tag name="AS_UNIQUEID" val="1334"/>
</p:tagLst>
</file>

<file path=ppt/tags/tag8.xml><?xml version="1.0" encoding="utf-8"?>
<p:tagLst xmlns:p="http://schemas.openxmlformats.org/presentationml/2006/main">
  <p:tag name="AS_UNIQUEID" val="1335"/>
</p:tagLst>
</file>

<file path=ppt/tags/tag9.xml><?xml version="1.0" encoding="utf-8"?>
<p:tagLst xmlns:p="http://schemas.openxmlformats.org/presentationml/2006/main">
  <p:tag name="AS_UNIQUEID" val="1336"/>
</p:tagLst>
</file>

<file path=ppt/tags/tag10.xml><?xml version="1.0" encoding="utf-8"?>
<p:tagLst xmlns:p="http://schemas.openxmlformats.org/presentationml/2006/main">
  <p:tag name="AS_UNIQUEID" val="1337"/>
</p:tagLst>
</file>

<file path=ppt/tags/tag11.xml><?xml version="1.0" encoding="utf-8"?>
<p:tagLst xmlns:p="http://schemas.openxmlformats.org/presentationml/2006/main">
  <p:tag name="AS_UNIQUEID" val="1338"/>
</p:tagLst>
</file>

<file path=ppt/tags/tag12.xml><?xml version="1.0" encoding="utf-8"?>
<p:tagLst xmlns:p="http://schemas.openxmlformats.org/presentationml/2006/main">
  <p:tag name="AS_UNIQUEID" val="1339"/>
</p:tagLst>
</file>

<file path=ppt/tags/tag13.xml><?xml version="1.0" encoding="utf-8"?>
<p:tagLst xmlns:p="http://schemas.openxmlformats.org/presentationml/2006/main">
  <p:tag name="AS_UNIQUEID" val="1340"/>
</p:tagLst>
</file>

<file path=ppt/tags/tag14.xml><?xml version="1.0" encoding="utf-8"?>
<p:tagLst xmlns:p="http://schemas.openxmlformats.org/presentationml/2006/main">
  <p:tag name="AS_UNIQUEID" val="1341"/>
</p:tagLst>
</file>

<file path=ppt/tags/tag15.xml><?xml version="1.0" encoding="utf-8"?>
<p:tagLst xmlns:p="http://schemas.openxmlformats.org/presentationml/2006/main">
  <p:tag name="AS_UNIQUEID" val="1342"/>
</p:tagLst>
</file>

<file path=ppt/tags/tag16.xml><?xml version="1.0" encoding="utf-8"?>
<p:tagLst xmlns:p="http://schemas.openxmlformats.org/presentationml/2006/main">
  <p:tag name="AS_UNIQUEID" val="1343"/>
</p:tagLst>
</file>

<file path=ppt/tags/tag17.xml><?xml version="1.0" encoding="utf-8"?>
<p:tagLst xmlns:p="http://schemas.openxmlformats.org/presentationml/2006/main">
  <p:tag name="AS_UNIQUEID" val="1344"/>
</p:tagLst>
</file>

<file path=ppt/tags/tag18.xml><?xml version="1.0" encoding="utf-8"?>
<p:tagLst xmlns:p="http://schemas.openxmlformats.org/presentationml/2006/main">
  <p:tag name="AS_UNIQUEID" val="1345"/>
</p:tagLst>
</file>

<file path=ppt/tags/tag19.xml><?xml version="1.0" encoding="utf-8"?>
<p:tagLst xmlns:p="http://schemas.openxmlformats.org/presentationml/2006/main">
  <p:tag name="AS_UNIQUEID" val="1346"/>
</p:tagLst>
</file>

<file path=ppt/tags/tag20.xml><?xml version="1.0" encoding="utf-8"?>
<p:tagLst xmlns:p="http://schemas.openxmlformats.org/presentationml/2006/main">
  <p:tag name="AS_UNIQUEID" val="1347"/>
</p:tagLst>
</file>

<file path=ppt/tags/tag21.xml><?xml version="1.0" encoding="utf-8"?>
<p:tagLst xmlns:p="http://schemas.openxmlformats.org/presentationml/2006/main">
  <p:tag name="AS_UNIQUEID" val="1348"/>
</p:tagLst>
</file>

<file path=ppt/tags/tag22.xml><?xml version="1.0" encoding="utf-8"?>
<p:tagLst xmlns:p="http://schemas.openxmlformats.org/presentationml/2006/main">
  <p:tag name="AS_UNIQUEID" val="1349"/>
</p:tagLst>
</file>

<file path=ppt/tags/tag23.xml><?xml version="1.0" encoding="utf-8"?>
<p:tagLst xmlns:p="http://schemas.openxmlformats.org/presentationml/2006/main">
  <p:tag name="AS_UNIQUEID" val="1350"/>
</p:tagLst>
</file>

<file path=ppt/tags/tag24.xml><?xml version="1.0" encoding="utf-8"?>
<p:tagLst xmlns:p="http://schemas.openxmlformats.org/presentationml/2006/main">
  <p:tag name="AS_UNIQUEID" val="1351"/>
</p:tagLst>
</file>

<file path=ppt/tags/tag25.xml><?xml version="1.0" encoding="utf-8"?>
<p:tagLst xmlns:p="http://schemas.openxmlformats.org/presentationml/2006/main">
  <p:tag name="AS_UNIQUEID" val="1352"/>
</p:tagLst>
</file>

<file path=ppt/tags/tag26.xml><?xml version="1.0" encoding="utf-8"?>
<p:tagLst xmlns:p="http://schemas.openxmlformats.org/presentationml/2006/main">
  <p:tag name="AS_UNIQUEID" val="1353"/>
</p:tagLst>
</file>

<file path=ppt/tags/tag27.xml><?xml version="1.0" encoding="utf-8"?>
<p:tagLst xmlns:p="http://schemas.openxmlformats.org/presentationml/2006/main">
  <p:tag name="AS_UNIQUEID" val="1354"/>
</p:tagLst>
</file>

<file path=ppt/tags/tag28.xml><?xml version="1.0" encoding="utf-8"?>
<p:tagLst xmlns:p="http://schemas.openxmlformats.org/presentationml/2006/main">
  <p:tag name="AS_UNIQUEID" val="1355"/>
</p:tagLst>
</file>

<file path=ppt/tags/tag29.xml><?xml version="1.0" encoding="utf-8"?>
<p:tagLst xmlns:p="http://schemas.openxmlformats.org/presentationml/2006/main">
  <p:tag name="AS_UNIQUEID" val="1356"/>
</p:tagLst>
</file>

<file path=ppt/tags/tag30.xml><?xml version="1.0" encoding="utf-8"?>
<p:tagLst xmlns:p="http://schemas.openxmlformats.org/presentationml/2006/main">
  <p:tag name="AS_UNIQUEID" val="1357"/>
</p:tagLst>
</file>

<file path=ppt/tags/tag31.xml><?xml version="1.0" encoding="utf-8"?>
<p:tagLst xmlns:p="http://schemas.openxmlformats.org/presentationml/2006/main">
  <p:tag name="AS_UNIQUEID" val="1358"/>
</p:tagLst>
</file>

<file path=ppt/tags/tag32.xml><?xml version="1.0" encoding="utf-8"?>
<p:tagLst xmlns:p="http://schemas.openxmlformats.org/presentationml/2006/main">
  <p:tag name="AS_UNIQUEID" val="1359"/>
</p:tagLst>
</file>

<file path=ppt/tags/tag33.xml><?xml version="1.0" encoding="utf-8"?>
<p:tagLst xmlns:p="http://schemas.openxmlformats.org/presentationml/2006/main">
  <p:tag name="AS_UNIQUEID" val="1360"/>
</p:tagLst>
</file>

<file path=ppt/tags/tag34.xml><?xml version="1.0" encoding="utf-8"?>
<p:tagLst xmlns:p="http://schemas.openxmlformats.org/presentationml/2006/main">
  <p:tag name="AS_UNIQUEID" val="1361"/>
</p:tagLst>
</file>

<file path=ppt/tags/tag35.xml><?xml version="1.0" encoding="utf-8"?>
<p:tagLst xmlns:p="http://schemas.openxmlformats.org/presentationml/2006/main">
  <p:tag name="AS_UNIQUEID" val="1362"/>
</p:tagLst>
</file>

<file path=ppt/tags/tag36.xml><?xml version="1.0" encoding="utf-8"?>
<p:tagLst xmlns:p="http://schemas.openxmlformats.org/presentationml/2006/main">
  <p:tag name="AS_UNIQUEID" val="1363"/>
</p:tagLst>
</file>

<file path=ppt/tags/tag37.xml><?xml version="1.0" encoding="utf-8"?>
<p:tagLst xmlns:p="http://schemas.openxmlformats.org/presentationml/2006/main">
  <p:tag name="AS_UNIQUEID" val="1364"/>
</p:tagLst>
</file>

<file path=ppt/tags/tag38.xml><?xml version="1.0" encoding="utf-8"?>
<p:tagLst xmlns:p="http://schemas.openxmlformats.org/presentationml/2006/main">
  <p:tag name="AS_UNIQUEID" val="1365"/>
</p:tagLst>
</file>

<file path=ppt/tags/tag39.xml><?xml version="1.0" encoding="utf-8"?>
<p:tagLst xmlns:p="http://schemas.openxmlformats.org/presentationml/2006/main">
  <p:tag name="AS_UNIQUEID" val="1366"/>
</p:tagLst>
</file>

<file path=ppt/tags/tag40.xml><?xml version="1.0" encoding="utf-8"?>
<p:tagLst xmlns:p="http://schemas.openxmlformats.org/presentationml/2006/main">
  <p:tag name="AS_UNIQUEID" val="1367"/>
</p:tagLst>
</file>

<file path=ppt/tags/tag41.xml><?xml version="1.0" encoding="utf-8"?>
<p:tagLst xmlns:p="http://schemas.openxmlformats.org/presentationml/2006/main">
  <p:tag name="AS_UNIQUEID" val="1368"/>
</p:tagLst>
</file>

<file path=ppt/tags/tag42.xml><?xml version="1.0" encoding="utf-8"?>
<p:tagLst xmlns:p="http://schemas.openxmlformats.org/presentationml/2006/main">
  <p:tag name="AS_UNIQUEID" val="1369"/>
</p:tagLst>
</file>

<file path=ppt/tags/tag43.xml><?xml version="1.0" encoding="utf-8"?>
<p:tagLst xmlns:p="http://schemas.openxmlformats.org/presentationml/2006/main">
  <p:tag name="AS_UNIQUEID" val="1370"/>
</p:tagLst>
</file>

<file path=ppt/tags/tag44.xml><?xml version="1.0" encoding="utf-8"?>
<p:tagLst xmlns:p="http://schemas.openxmlformats.org/presentationml/2006/main">
  <p:tag name="AS_UNIQUEID" val="1371"/>
</p:tagLst>
</file>

<file path=ppt/tags/tag45.xml><?xml version="1.0" encoding="utf-8"?>
<p:tagLst xmlns:p="http://schemas.openxmlformats.org/presentationml/2006/main">
  <p:tag name="AS_UNIQUEID" val="1372"/>
</p:tagLst>
</file>

<file path=ppt/tags/tag46.xml><?xml version="1.0" encoding="utf-8"?>
<p:tagLst xmlns:p="http://schemas.openxmlformats.org/presentationml/2006/main">
  <p:tag name="AS_UNIQUEID" val="1373"/>
</p:tagLst>
</file>

<file path=ppt/tags/tag47.xml><?xml version="1.0" encoding="utf-8"?>
<p:tagLst xmlns:p="http://schemas.openxmlformats.org/presentationml/2006/main">
  <p:tag name="AS_UNIQUEID" val="1374"/>
</p:tagLst>
</file>

<file path=ppt/tags/tag48.xml><?xml version="1.0" encoding="utf-8"?>
<p:tagLst xmlns:p="http://schemas.openxmlformats.org/presentationml/2006/main">
  <p:tag name="AS_UNIQUEID" val="1375"/>
</p:tagLst>
</file>

<file path=ppt/tags/tag49.xml><?xml version="1.0" encoding="utf-8"?>
<p:tagLst xmlns:p="http://schemas.openxmlformats.org/presentationml/2006/main">
  <p:tag name="AS_UNIQUEID" val="1376"/>
</p:tagLst>
</file>

<file path=ppt/tags/tag50.xml><?xml version="1.0" encoding="utf-8"?>
<p:tagLst xmlns:p="http://schemas.openxmlformats.org/presentationml/2006/main">
  <p:tag name="AS_UNIQUEID" val="1377"/>
</p:tagLst>
</file>

<file path=ppt/tags/tag51.xml><?xml version="1.0" encoding="utf-8"?>
<p:tagLst xmlns:p="http://schemas.openxmlformats.org/presentationml/2006/main">
  <p:tag name="AS_UNIQUEID" val="1378"/>
</p:tagLst>
</file>

<file path=ppt/tags/tag52.xml><?xml version="1.0" encoding="utf-8"?>
<p:tagLst xmlns:p="http://schemas.openxmlformats.org/presentationml/2006/main">
  <p:tag name="AS_UNIQUEID" val="1379"/>
</p:tagLst>
</file>

<file path=ppt/tags/tag53.xml><?xml version="1.0" encoding="utf-8"?>
<p:tagLst xmlns:p="http://schemas.openxmlformats.org/presentationml/2006/main">
  <p:tag name="AS_UNIQUEID" val="1380"/>
</p:tagLst>
</file>

<file path=ppt/tags/tag54.xml><?xml version="1.0" encoding="utf-8"?>
<p:tagLst xmlns:p="http://schemas.openxmlformats.org/presentationml/2006/main">
  <p:tag name="AS_UNIQUEID" val="1381"/>
</p:tagLst>
</file>

<file path=ppt/tags/tag55.xml><?xml version="1.0" encoding="utf-8"?>
<p:tagLst xmlns:p="http://schemas.openxmlformats.org/presentationml/2006/main">
  <p:tag name="AS_UNIQUEID" val="1382"/>
</p:tagLst>
</file>

<file path=ppt/tags/tag56.xml><?xml version="1.0" encoding="utf-8"?>
<p:tagLst xmlns:p="http://schemas.openxmlformats.org/presentationml/2006/main">
  <p:tag name="AS_UNIQUEID" val="1383"/>
</p:tagLst>
</file>

<file path=ppt/tags/tag57.xml><?xml version="1.0" encoding="utf-8"?>
<p:tagLst xmlns:p="http://schemas.openxmlformats.org/presentationml/2006/main">
  <p:tag name="AS_UNIQUEID" val="1384"/>
</p:tagLst>
</file>

<file path=ppt/tags/tag58.xml><?xml version="1.0" encoding="utf-8"?>
<p:tagLst xmlns:p="http://schemas.openxmlformats.org/presentationml/2006/main">
  <p:tag name="AS_UNIQUEID" val="1385"/>
</p:tagLst>
</file>

<file path=ppt/tags/tag59.xml><?xml version="1.0" encoding="utf-8"?>
<p:tagLst xmlns:p="http://schemas.openxmlformats.org/presentationml/2006/main">
  <p:tag name="AS_UNIQUEID" val="1386"/>
</p:tagLst>
</file>

<file path=ppt/tags/tag60.xml><?xml version="1.0" encoding="utf-8"?>
<p:tagLst xmlns:p="http://schemas.openxmlformats.org/presentationml/2006/main">
  <p:tag name="AS_UNIQUEID" val="1387"/>
</p:tagLst>
</file>

<file path=ppt/tags/tag61.xml><?xml version="1.0" encoding="utf-8"?>
<p:tagLst xmlns:p="http://schemas.openxmlformats.org/presentationml/2006/main">
  <p:tag name="AS_UNIQUEID" val="1388"/>
</p:tagLst>
</file>

<file path=ppt/tags/tag62.xml><?xml version="1.0" encoding="utf-8"?>
<p:tagLst xmlns:p="http://schemas.openxmlformats.org/presentationml/2006/main">
  <p:tag name="AS_UNIQUEID" val="1389"/>
</p:tagLst>
</file>

<file path=ppt/tags/tag63.xml><?xml version="1.0" encoding="utf-8"?>
<p:tagLst xmlns:p="http://schemas.openxmlformats.org/presentationml/2006/main">
  <p:tag name="AS_UNIQUEID" val="1390"/>
</p:tagLst>
</file>

<file path=ppt/tags/tag64.xml><?xml version="1.0" encoding="utf-8"?>
<p:tagLst xmlns:p="http://schemas.openxmlformats.org/presentationml/2006/main">
  <p:tag name="AS_UNIQUEID" val="1391"/>
</p:tagLst>
</file>

<file path=ppt/tags/tag65.xml><?xml version="1.0" encoding="utf-8"?>
<p:tagLst xmlns:p="http://schemas.openxmlformats.org/presentationml/2006/main">
  <p:tag name="AS_UNIQUEID" val="1392"/>
</p:tagLst>
</file>

<file path=ppt/tags/tag66.xml><?xml version="1.0" encoding="utf-8"?>
<p:tagLst xmlns:p="http://schemas.openxmlformats.org/presentationml/2006/main">
  <p:tag name="AS_UNIQUEID" val="1393"/>
</p:tagLst>
</file>

<file path=ppt/tags/tag67.xml><?xml version="1.0" encoding="utf-8"?>
<p:tagLst xmlns:p="http://schemas.openxmlformats.org/presentationml/2006/main">
  <p:tag name="AS_UNIQUEID" val="1394"/>
</p:tagLst>
</file>

<file path=ppt/tags/tag68.xml><?xml version="1.0" encoding="utf-8"?>
<p:tagLst xmlns:p="http://schemas.openxmlformats.org/presentationml/2006/main">
  <p:tag name="AS_UNIQUEID" val="1395"/>
</p:tagLst>
</file>

<file path=ppt/tags/tag69.xml><?xml version="1.0" encoding="utf-8"?>
<p:tagLst xmlns:p="http://schemas.openxmlformats.org/presentationml/2006/main">
  <p:tag name="AS_UNIQUEID" val="1396"/>
</p:tagLst>
</file>

<file path=ppt/tags/tag70.xml><?xml version="1.0" encoding="utf-8"?>
<p:tagLst xmlns:p="http://schemas.openxmlformats.org/presentationml/2006/main">
  <p:tag name="AS_UNIQUEID" val="1397"/>
</p:tagLst>
</file>

<file path=ppt/tags/tag71.xml><?xml version="1.0" encoding="utf-8"?>
<p:tagLst xmlns:p="http://schemas.openxmlformats.org/presentationml/2006/main">
  <p:tag name="AS_UNIQUEID" val="1398"/>
</p:tagLst>
</file>

<file path=ppt/tags/tag72.xml><?xml version="1.0" encoding="utf-8"?>
<p:tagLst xmlns:p="http://schemas.openxmlformats.org/presentationml/2006/main">
  <p:tag name="AS_UNIQUEID" val="1399"/>
</p:tagLst>
</file>

<file path=ppt/tags/tag73.xml><?xml version="1.0" encoding="utf-8"?>
<p:tagLst xmlns:p="http://schemas.openxmlformats.org/presentationml/2006/main">
  <p:tag name="AS_UNIQUEID" val="1400"/>
</p:tagLst>
</file>

<file path=ppt/tags/tag74.xml><?xml version="1.0" encoding="utf-8"?>
<p:tagLst xmlns:p="http://schemas.openxmlformats.org/presentationml/2006/main">
  <p:tag name="AS_UNIQUEID" val="1401"/>
</p:tagLst>
</file>

<file path=ppt/tags/tag75.xml><?xml version="1.0" encoding="utf-8"?>
<p:tagLst xmlns:p="http://schemas.openxmlformats.org/presentationml/2006/main">
  <p:tag name="AS_UNIQUEID" val="1402"/>
</p:tagLst>
</file>

<file path=ppt/tags/tag76.xml><?xml version="1.0" encoding="utf-8"?>
<p:tagLst xmlns:p="http://schemas.openxmlformats.org/presentationml/2006/main">
  <p:tag name="AS_UNIQUEID" val="1298"/>
</p:tagLst>
</file>

<file path=ppt/tags/tag77.xml><?xml version="1.0" encoding="utf-8"?>
<p:tagLst xmlns:p="http://schemas.openxmlformats.org/presentationml/2006/main">
  <p:tag name="AS_UNIQUEID" val="1299"/>
</p:tagLst>
</file>

<file path=ppt/tags/tag78.xml><?xml version="1.0" encoding="utf-8"?>
<p:tagLst xmlns:p="http://schemas.openxmlformats.org/presentationml/2006/main">
  <p:tag name="AS_UNIQUEID" val="836"/>
</p:tagLst>
</file>

<file path=ppt/tags/tag79.xml><?xml version="1.0" encoding="utf-8"?>
<p:tagLst xmlns:p="http://schemas.openxmlformats.org/presentationml/2006/main">
  <p:tag name="AS_UNIQUEID" val="837"/>
</p:tagLst>
</file>

<file path=ppt/tags/tag80.xml><?xml version="1.0" encoding="utf-8"?>
<p:tagLst xmlns:p="http://schemas.openxmlformats.org/presentationml/2006/main">
  <p:tag name="AS_UNIQUEID" val="838"/>
</p:tagLst>
</file>

<file path=ppt/tags/tag81.xml><?xml version="1.0" encoding="utf-8"?>
<p:tagLst xmlns:p="http://schemas.openxmlformats.org/presentationml/2006/main">
  <p:tag name="AS_UNIQUEID" val="1300"/>
</p:tagLst>
</file>

<file path=ppt/tags/tag82.xml><?xml version="1.0" encoding="utf-8"?>
<p:tagLst xmlns:p="http://schemas.openxmlformats.org/presentationml/2006/main">
  <p:tag name="AS_UNIQUEID" val="840"/>
</p:tagLst>
</file>

<file path=ppt/tags/tag83.xml><?xml version="1.0" encoding="utf-8"?>
<p:tagLst xmlns:p="http://schemas.openxmlformats.org/presentationml/2006/main">
  <p:tag name="AS_UNIQUEID" val="1301"/>
</p:tagLst>
</file>

<file path=ppt/tags/tag84.xml><?xml version="1.0" encoding="utf-8"?>
<p:tagLst xmlns:p="http://schemas.openxmlformats.org/presentationml/2006/main">
  <p:tag name="AS_UNIQUEID" val="842"/>
</p:tagLst>
</file>

<file path=ppt/tags/tag85.xml><?xml version="1.0" encoding="utf-8"?>
<p:tagLst xmlns:p="http://schemas.openxmlformats.org/presentationml/2006/main">
  <p:tag name="AS_UNIQUEID" val="1302"/>
</p:tagLst>
</file>

<file path=ppt/tags/tag86.xml><?xml version="1.0" encoding="utf-8"?>
<p:tagLst xmlns:p="http://schemas.openxmlformats.org/presentationml/2006/main">
  <p:tag name="AS_UNIQUEID" val="844"/>
</p:tagLst>
</file>

<file path=ppt/tags/tag87.xml><?xml version="1.0" encoding="utf-8"?>
<p:tagLst xmlns:p="http://schemas.openxmlformats.org/presentationml/2006/main">
  <p:tag name="AS_UNIQUEID" val="845"/>
</p:tagLst>
</file>

<file path=ppt/tags/tag88.xml><?xml version="1.0" encoding="utf-8"?>
<p:tagLst xmlns:p="http://schemas.openxmlformats.org/presentationml/2006/main">
  <p:tag name="AS_UNIQUEID" val="846"/>
</p:tagLst>
</file>

<file path=ppt/tags/tag89.xml><?xml version="1.0" encoding="utf-8"?>
<p:tagLst xmlns:p="http://schemas.openxmlformats.org/presentationml/2006/main">
  <p:tag name="AS_UNIQUEID" val="847"/>
</p:tagLst>
</file>

<file path=ppt/tags/tag90.xml><?xml version="1.0" encoding="utf-8"?>
<p:tagLst xmlns:p="http://schemas.openxmlformats.org/presentationml/2006/main">
  <p:tag name="AS_UNIQUEID" val="848"/>
</p:tagLst>
</file>

<file path=ppt/tags/tag91.xml><?xml version="1.0" encoding="utf-8"?>
<p:tagLst xmlns:p="http://schemas.openxmlformats.org/presentationml/2006/main">
  <p:tag name="AS_UNIQUEID" val="849"/>
</p:tagLst>
</file>

<file path=ppt/tags/tag92.xml><?xml version="1.0" encoding="utf-8"?>
<p:tagLst xmlns:p="http://schemas.openxmlformats.org/presentationml/2006/main">
  <p:tag name="AS_UNIQUEID" val="1303"/>
</p:tagLst>
</file>

<file path=ppt/tags/tag93.xml><?xml version="1.0" encoding="utf-8"?>
<p:tagLst xmlns:p="http://schemas.openxmlformats.org/presentationml/2006/main">
  <p:tag name="AS_UNIQUEID" val="851"/>
</p:tagLst>
</file>

<file path=ppt/tags/tag94.xml><?xml version="1.0" encoding="utf-8"?>
<p:tagLst xmlns:p="http://schemas.openxmlformats.org/presentationml/2006/main">
  <p:tag name="AS_UNIQUEID" val="852"/>
</p:tagLst>
</file>

<file path=ppt/tags/tag95.xml><?xml version="1.0" encoding="utf-8"?>
<p:tagLst xmlns:p="http://schemas.openxmlformats.org/presentationml/2006/main">
  <p:tag name="AS_UNIQUEID" val="853"/>
</p:tagLst>
</file>

<file path=ppt/tags/tag96.xml><?xml version="1.0" encoding="utf-8"?>
<p:tagLst xmlns:p="http://schemas.openxmlformats.org/presentationml/2006/main">
  <p:tag name="AS_UNIQUEID" val="1304"/>
</p:tagLst>
</file>

<file path=ppt/tags/tag97.xml><?xml version="1.0" encoding="utf-8"?>
<p:tagLst xmlns:p="http://schemas.openxmlformats.org/presentationml/2006/main">
  <p:tag name="AS_UNIQUEID" val="855"/>
</p:tagLst>
</file>

<file path=ppt/tags/tag98.xml><?xml version="1.0" encoding="utf-8"?>
<p:tagLst xmlns:p="http://schemas.openxmlformats.org/presentationml/2006/main">
  <p:tag name="AS_UNIQUEID" val="856"/>
</p:tagLst>
</file>

<file path=ppt/tags/tag99.xml><?xml version="1.0" encoding="utf-8"?>
<p:tagLst xmlns:p="http://schemas.openxmlformats.org/presentationml/2006/main">
  <p:tag name="AS_UNIQUEID" val="1307"/>
</p:tagLst>
</file>

<file path=ppt/tags/tag100.xml><?xml version="1.0" encoding="utf-8"?>
<p:tagLst xmlns:p="http://schemas.openxmlformats.org/presentationml/2006/main">
  <p:tag name="AS_UNIQUEID" val="935"/>
</p:tagLst>
</file>

<file path=ppt/tags/tag101.xml><?xml version="1.0" encoding="utf-8"?>
<p:tagLst xmlns:p="http://schemas.openxmlformats.org/presentationml/2006/main">
  <p:tag name="AS_UNIQUEID" val="936"/>
</p:tagLst>
</file>

<file path=ppt/tags/tag102.xml><?xml version="1.0" encoding="utf-8"?>
<p:tagLst xmlns:p="http://schemas.openxmlformats.org/presentationml/2006/main">
  <p:tag name="AS_UNIQUEID" val="937"/>
</p:tagLst>
</file>

<file path=ppt/tags/tag103.xml><?xml version="1.0" encoding="utf-8"?>
<p:tagLst xmlns:p="http://schemas.openxmlformats.org/presentationml/2006/main">
  <p:tag name="AS_UNIQUEID" val="938"/>
</p:tagLst>
</file>

<file path=ppt/tags/tag104.xml><?xml version="1.0" encoding="utf-8"?>
<p:tagLst xmlns:p="http://schemas.openxmlformats.org/presentationml/2006/main">
  <p:tag name="AS_UNIQUEID" val="939"/>
</p:tagLst>
</file>

<file path=ppt/tags/tag105.xml><?xml version="1.0" encoding="utf-8"?>
<p:tagLst xmlns:p="http://schemas.openxmlformats.org/presentationml/2006/main">
  <p:tag name="AS_UNIQUEID" val="940"/>
</p:tagLst>
</file>

<file path=ppt/tags/tag106.xml><?xml version="1.0" encoding="utf-8"?>
<p:tagLst xmlns:p="http://schemas.openxmlformats.org/presentationml/2006/main">
  <p:tag name="AS_UNIQUEID" val="1305"/>
</p:tagLst>
</file>

<file path=ppt/tags/tag107.xml><?xml version="1.0" encoding="utf-8"?>
<p:tagLst xmlns:p="http://schemas.openxmlformats.org/presentationml/2006/main">
  <p:tag name="AS_UNIQUEID" val="942"/>
</p:tagLst>
</file>

<file path=ppt/tags/tag108.xml><?xml version="1.0" encoding="utf-8"?>
<p:tagLst xmlns:p="http://schemas.openxmlformats.org/presentationml/2006/main">
  <p:tag name="AS_UNIQUEID" val="943"/>
</p:tagLst>
</file>

<file path=ppt/tags/tag109.xml><?xml version="1.0" encoding="utf-8"?>
<p:tagLst xmlns:p="http://schemas.openxmlformats.org/presentationml/2006/main">
  <p:tag name="AS_UNIQUEID" val="1306"/>
</p:tagLst>
</file>

<file path=ppt/tags/tag110.xml><?xml version="1.0" encoding="utf-8"?>
<p:tagLst xmlns:p="http://schemas.openxmlformats.org/presentationml/2006/main">
  <p:tag name="AS_UNIQUEID" val="945"/>
</p:tagLst>
</file>

<file path=ppt/tags/tag111.xml><?xml version="1.0" encoding="utf-8"?>
<p:tagLst xmlns:p="http://schemas.openxmlformats.org/presentationml/2006/main">
  <p:tag name="AS_UNIQUEID" val="947"/>
</p:tagLst>
</file>

<file path=ppt/tags/tag112.xml><?xml version="1.0" encoding="utf-8"?>
<p:tagLst xmlns:p="http://schemas.openxmlformats.org/presentationml/2006/main">
  <p:tag name="AS_UNIQUEID" val="1308"/>
</p:tagLst>
</file>

<file path=ppt/tags/tag113.xml><?xml version="1.0" encoding="utf-8"?>
<p:tagLst xmlns:p="http://schemas.openxmlformats.org/presentationml/2006/main">
  <p:tag name="AS_UNIQUEID" val="949"/>
</p:tagLst>
</file>

<file path=ppt/tags/tag114.xml><?xml version="1.0" encoding="utf-8"?>
<p:tagLst xmlns:p="http://schemas.openxmlformats.org/presentationml/2006/main">
  <p:tag name="AS_UNIQUEID" val="950"/>
</p:tagLst>
</file>

<file path=ppt/tags/tag115.xml><?xml version="1.0" encoding="utf-8"?>
<p:tagLst xmlns:p="http://schemas.openxmlformats.org/presentationml/2006/main">
  <p:tag name="AS_UNIQUEID" val="1309"/>
</p:tagLst>
</file>

<file path=ppt/tags/tag116.xml><?xml version="1.0" encoding="utf-8"?>
<p:tagLst xmlns:p="http://schemas.openxmlformats.org/presentationml/2006/main">
  <p:tag name="AS_UNIQUEID" val="952"/>
  <p:tag name="KSO_WM_BEAUTIFY_FLAG" val=""/>
</p:tagLst>
</file>

<file path=ppt/tags/tag117.xml><?xml version="1.0" encoding="utf-8"?>
<p:tagLst xmlns:p="http://schemas.openxmlformats.org/presentationml/2006/main">
  <p:tag name="AS_UNIQUEID" val="954"/>
  <p:tag name="KSO_WM_BEAUTIFY_FLAG" val=""/>
</p:tagLst>
</file>

<file path=ppt/tags/tag118.xml><?xml version="1.0" encoding="utf-8"?>
<p:tagLst xmlns:p="http://schemas.openxmlformats.org/presentationml/2006/main">
  <p:tag name="AS_UNIQUEID" val="955"/>
  <p:tag name="KSO_WM_BEAUTIFY_FLAG" val=""/>
</p:tagLst>
</file>

<file path=ppt/tags/tag119.xml><?xml version="1.0" encoding="utf-8"?>
<p:tagLst xmlns:p="http://schemas.openxmlformats.org/presentationml/2006/main">
  <p:tag name="AS_UNIQUEID" val="956"/>
  <p:tag name="KSO_WM_BEAUTIFY_FLAG" val=""/>
</p:tagLst>
</file>

<file path=ppt/tags/tag120.xml><?xml version="1.0" encoding="utf-8"?>
<p:tagLst xmlns:p="http://schemas.openxmlformats.org/presentationml/2006/main">
  <p:tag name="AS_UNIQUEID" val="957"/>
  <p:tag name="KSO_WM_BEAUTIFY_FLAG" val=""/>
</p:tagLst>
</file>

<file path=ppt/tags/tag121.xml><?xml version="1.0" encoding="utf-8"?>
<p:tagLst xmlns:p="http://schemas.openxmlformats.org/presentationml/2006/main">
  <p:tag name="AS_UNIQUEID" val="958"/>
  <p:tag name="KSO_WM_BEAUTIFY_FLAG" val=""/>
</p:tagLst>
</file>

<file path=ppt/tags/tag122.xml><?xml version="1.0" encoding="utf-8"?>
<p:tagLst xmlns:p="http://schemas.openxmlformats.org/presentationml/2006/main">
  <p:tag name="AS_UNIQUEID" val="959"/>
  <p:tag name="KSO_WM_BEAUTIFY_FLAG" val=""/>
</p:tagLst>
</file>

<file path=ppt/tags/tag123.xml><?xml version="1.0" encoding="utf-8"?>
<p:tagLst xmlns:p="http://schemas.openxmlformats.org/presentationml/2006/main">
  <p:tag name="AS_UNIQUEID" val="960"/>
  <p:tag name="KSO_WM_BEAUTIFY_FLAG" val=""/>
</p:tagLst>
</file>

<file path=ppt/tags/tag124.xml><?xml version="1.0" encoding="utf-8"?>
<p:tagLst xmlns:p="http://schemas.openxmlformats.org/presentationml/2006/main">
  <p:tag name="AS_UNIQUEID" val="961"/>
  <p:tag name="KSO_WM_BEAUTIFY_FLAG" val=""/>
</p:tagLst>
</file>

<file path=ppt/tags/tag125.xml><?xml version="1.0" encoding="utf-8"?>
<p:tagLst xmlns:p="http://schemas.openxmlformats.org/presentationml/2006/main">
  <p:tag name="AS_UNIQUEID" val="962"/>
  <p:tag name="KSO_WM_BEAUTIFY_FLAG" val=""/>
</p:tagLst>
</file>

<file path=ppt/tags/tag126.xml><?xml version="1.0" encoding="utf-8"?>
<p:tagLst xmlns:p="http://schemas.openxmlformats.org/presentationml/2006/main">
  <p:tag name="AS_UNIQUEID" val="963"/>
  <p:tag name="KSO_WM_BEAUTIFY_FLAG" val=""/>
</p:tagLst>
</file>

<file path=ppt/tags/tag127.xml><?xml version="1.0" encoding="utf-8"?>
<p:tagLst xmlns:p="http://schemas.openxmlformats.org/presentationml/2006/main">
  <p:tag name="AS_UNIQUEID" val="964"/>
  <p:tag name="KSO_WM_BEAUTIFY_FLAG" val=""/>
</p:tagLst>
</file>

<file path=ppt/tags/tag128.xml><?xml version="1.0" encoding="utf-8"?>
<p:tagLst xmlns:p="http://schemas.openxmlformats.org/presentationml/2006/main">
  <p:tag name="AS_UNIQUEID" val="965"/>
  <p:tag name="KSO_WM_BEAUTIFY_FLAG" val=""/>
</p:tagLst>
</file>

<file path=ppt/tags/tag129.xml><?xml version="1.0" encoding="utf-8"?>
<p:tagLst xmlns:p="http://schemas.openxmlformats.org/presentationml/2006/main">
  <p:tag name="AS_UNIQUEID" val="1310"/>
</p:tagLst>
</file>

<file path=ppt/tags/tag130.xml><?xml version="1.0" encoding="utf-8"?>
<p:tagLst xmlns:p="http://schemas.openxmlformats.org/presentationml/2006/main">
  <p:tag name="AS_UNIQUEID" val="967"/>
</p:tagLst>
</file>

<file path=ppt/tags/tag131.xml><?xml version="1.0" encoding="utf-8"?>
<p:tagLst xmlns:p="http://schemas.openxmlformats.org/presentationml/2006/main">
  <p:tag name="AS_UNIQUEID" val="968"/>
</p:tagLst>
</file>

<file path=ppt/tags/tag132.xml><?xml version="1.0" encoding="utf-8"?>
<p:tagLst xmlns:p="http://schemas.openxmlformats.org/presentationml/2006/main">
  <p:tag name="AS_UNIQUEID" val="1311"/>
</p:tagLst>
</file>

<file path=ppt/tags/tag133.xml><?xml version="1.0" encoding="utf-8"?>
<p:tagLst xmlns:p="http://schemas.openxmlformats.org/presentationml/2006/main">
  <p:tag name="AS_UNIQUEID" val="970"/>
</p:tagLst>
</file>

<file path=ppt/tags/tag134.xml><?xml version="1.0" encoding="utf-8"?>
<p:tagLst xmlns:p="http://schemas.openxmlformats.org/presentationml/2006/main">
  <p:tag name="AS_UNIQUEID" val="971"/>
</p:tagLst>
</file>

<file path=ppt/tags/tag135.xml><?xml version="1.0" encoding="utf-8"?>
<p:tagLst xmlns:p="http://schemas.openxmlformats.org/presentationml/2006/main">
  <p:tag name="AS_UNIQUEID" val="973"/>
</p:tagLst>
</file>

<file path=ppt/tags/tag136.xml><?xml version="1.0" encoding="utf-8"?>
<p:tagLst xmlns:p="http://schemas.openxmlformats.org/presentationml/2006/main">
  <p:tag name="AS_UNIQUEID" val="974"/>
</p:tagLst>
</file>

<file path=ppt/tags/tag137.xml><?xml version="1.0" encoding="utf-8"?>
<p:tagLst xmlns:p="http://schemas.openxmlformats.org/presentationml/2006/main">
  <p:tag name="AS_UNIQUEID" val="975"/>
</p:tagLst>
</file>

<file path=ppt/tags/tag138.xml><?xml version="1.0" encoding="utf-8"?>
<p:tagLst xmlns:p="http://schemas.openxmlformats.org/presentationml/2006/main">
  <p:tag name="AS_UNIQUEID" val="976"/>
</p:tagLst>
</file>

<file path=ppt/tags/tag139.xml><?xml version="1.0" encoding="utf-8"?>
<p:tagLst xmlns:p="http://schemas.openxmlformats.org/presentationml/2006/main">
  <p:tag name="AS_UNIQUEID" val="977"/>
</p:tagLst>
</file>

<file path=ppt/tags/tag140.xml><?xml version="1.0" encoding="utf-8"?>
<p:tagLst xmlns:p="http://schemas.openxmlformats.org/presentationml/2006/main">
  <p:tag name="AS_UNIQUEID" val="1312"/>
</p:tagLst>
</file>

<file path=ppt/tags/tag141.xml><?xml version="1.0" encoding="utf-8"?>
<p:tagLst xmlns:p="http://schemas.openxmlformats.org/presentationml/2006/main">
  <p:tag name="AS_UNIQUEID" val="979"/>
</p:tagLst>
</file>

<file path=ppt/tags/tag142.xml><?xml version="1.0" encoding="utf-8"?>
<p:tagLst xmlns:p="http://schemas.openxmlformats.org/presentationml/2006/main">
  <p:tag name="AS_UNIQUEID" val="980"/>
</p:tagLst>
</file>

<file path=ppt/tags/tag143.xml><?xml version="1.0" encoding="utf-8"?>
<p:tagLst xmlns:p="http://schemas.openxmlformats.org/presentationml/2006/main">
  <p:tag name="AS_UNIQUEID" val="1313"/>
</p:tagLst>
</file>

<file path=ppt/tags/tag144.xml><?xml version="1.0" encoding="utf-8"?>
<p:tagLst xmlns:p="http://schemas.openxmlformats.org/presentationml/2006/main">
  <p:tag name="AS_UNIQUEID" val="982"/>
  <p:tag name="KSO_WM_BEAUTIFY_FLAG" val=""/>
</p:tagLst>
</file>

<file path=ppt/tags/tag145.xml><?xml version="1.0" encoding="utf-8"?>
<p:tagLst xmlns:p="http://schemas.openxmlformats.org/presentationml/2006/main">
  <p:tag name="AS_UNIQUEID" val="983"/>
</p:tagLst>
</file>

<file path=ppt/tags/tag146.xml><?xml version="1.0" encoding="utf-8"?>
<p:tagLst xmlns:p="http://schemas.openxmlformats.org/presentationml/2006/main">
  <p:tag name="AS_UNIQUEID" val="985"/>
</p:tagLst>
</file>

<file path=ppt/tags/tag147.xml><?xml version="1.0" encoding="utf-8"?>
<p:tagLst xmlns:p="http://schemas.openxmlformats.org/presentationml/2006/main">
  <p:tag name="AS_UNIQUEID" val="986"/>
</p:tagLst>
</file>

<file path=ppt/tags/tag148.xml><?xml version="1.0" encoding="utf-8"?>
<p:tagLst xmlns:p="http://schemas.openxmlformats.org/presentationml/2006/main">
  <p:tag name="AS_UNIQUEID" val="987"/>
</p:tagLst>
</file>

<file path=ppt/tags/tag149.xml><?xml version="1.0" encoding="utf-8"?>
<p:tagLst xmlns:p="http://schemas.openxmlformats.org/presentationml/2006/main">
  <p:tag name="AS_UNIQUEID" val="1314"/>
</p:tagLst>
</file>

<file path=ppt/tags/tag150.xml><?xml version="1.0" encoding="utf-8"?>
<p:tagLst xmlns:p="http://schemas.openxmlformats.org/presentationml/2006/main">
  <p:tag name="AS_UNIQUEID" val="989"/>
</p:tagLst>
</file>

<file path=ppt/tags/tag151.xml><?xml version="1.0" encoding="utf-8"?>
<p:tagLst xmlns:p="http://schemas.openxmlformats.org/presentationml/2006/main">
  <p:tag name="AS_UNIQUEID" val="990"/>
</p:tagLst>
</file>

<file path=ppt/tags/tag152.xml><?xml version="1.0" encoding="utf-8"?>
<p:tagLst xmlns:p="http://schemas.openxmlformats.org/presentationml/2006/main">
  <p:tag name="AS_UNIQUEID" val="1315"/>
</p:tagLst>
</file>

<file path=ppt/tags/tag153.xml><?xml version="1.0" encoding="utf-8"?>
<p:tagLst xmlns:p="http://schemas.openxmlformats.org/presentationml/2006/main">
  <p:tag name="AS_UNIQUEID" val="992"/>
  <p:tag name="KSO_WM_BEAUTIFY_FLAG" val=""/>
</p:tagLst>
</file>

<file path=ppt/tags/tag154.xml><?xml version="1.0" encoding="utf-8"?>
<p:tagLst xmlns:p="http://schemas.openxmlformats.org/presentationml/2006/main">
  <p:tag name="AS_UNIQUEID" val="993"/>
</p:tagLst>
</file>

<file path=ppt/tags/tag155.xml><?xml version="1.0" encoding="utf-8"?>
<p:tagLst xmlns:p="http://schemas.openxmlformats.org/presentationml/2006/main">
  <p:tag name="AS_UNIQUEID" val="995"/>
</p:tagLst>
</file>

<file path=ppt/tags/tag156.xml><?xml version="1.0" encoding="utf-8"?>
<p:tagLst xmlns:p="http://schemas.openxmlformats.org/presentationml/2006/main">
  <p:tag name="AS_UNIQUEID" val="996"/>
  <p:tag name="KSO_WM_DIAGRAM_VIRTUALLY_FRAME" val="{&quot;height&quot;:355.65,&quot;left&quot;:92.05,&quot;top&quot;:151.95,&quot;width&quot;:698}"/>
</p:tagLst>
</file>

<file path=ppt/tags/tag157.xml><?xml version="1.0" encoding="utf-8"?>
<p:tagLst xmlns:p="http://schemas.openxmlformats.org/presentationml/2006/main">
  <p:tag name="AS_UNIQUEID" val="997"/>
  <p:tag name="KSO_WM_DIAGRAM_VIRTUALLY_FRAME" val="{&quot;height&quot;:355.65,&quot;left&quot;:92.05,&quot;top&quot;:151.95,&quot;width&quot;:698}"/>
</p:tagLst>
</file>

<file path=ppt/tags/tag158.xml><?xml version="1.0" encoding="utf-8"?>
<p:tagLst xmlns:p="http://schemas.openxmlformats.org/presentationml/2006/main">
  <p:tag name="AS_UNIQUEID" val="998"/>
  <p:tag name="KSO_WM_DIAGRAM_VIRTUALLY_FRAME" val="{&quot;height&quot;:355.65,&quot;left&quot;:92.05,&quot;top&quot;:151.95,&quot;width&quot;:698}"/>
</p:tagLst>
</file>

<file path=ppt/tags/tag159.xml><?xml version="1.0" encoding="utf-8"?>
<p:tagLst xmlns:p="http://schemas.openxmlformats.org/presentationml/2006/main">
  <p:tag name="AS_UNIQUEID" val="999"/>
  <p:tag name="KSO_WM_DIAGRAM_VIRTUALLY_FRAME" val="{&quot;height&quot;:355.65,&quot;left&quot;:92.05,&quot;top&quot;:151.95,&quot;width&quot;:698}"/>
</p:tagLst>
</file>

<file path=ppt/tags/tag160.xml><?xml version="1.0" encoding="utf-8"?>
<p:tagLst xmlns:p="http://schemas.openxmlformats.org/presentationml/2006/main">
  <p:tag name="AS_UNIQUEID" val="1000"/>
  <p:tag name="KSO_WM_DIAGRAM_VIRTUALLY_FRAME" val="{&quot;height&quot;:355.65,&quot;left&quot;:92.05,&quot;top&quot;:151.95,&quot;width&quot;:698}"/>
</p:tagLst>
</file>

<file path=ppt/tags/tag161.xml><?xml version="1.0" encoding="utf-8"?>
<p:tagLst xmlns:p="http://schemas.openxmlformats.org/presentationml/2006/main">
  <p:tag name="AS_UNIQUEID" val="1001"/>
  <p:tag name="KSO_WM_DIAGRAM_VIRTUALLY_FRAME" val="{&quot;height&quot;:355.65,&quot;left&quot;:92.05,&quot;top&quot;:151.95,&quot;width&quot;:698}"/>
</p:tagLst>
</file>

<file path=ppt/tags/tag162.xml><?xml version="1.0" encoding="utf-8"?>
<p:tagLst xmlns:p="http://schemas.openxmlformats.org/presentationml/2006/main">
  <p:tag name="AS_UNIQUEID" val="1002"/>
</p:tagLst>
</file>

<file path=ppt/tags/tag163.xml><?xml version="1.0" encoding="utf-8"?>
<p:tagLst xmlns:p="http://schemas.openxmlformats.org/presentationml/2006/main">
  <p:tag name="AS_UNIQUEID" val="1316"/>
</p:tagLst>
</file>

<file path=ppt/tags/tag164.xml><?xml version="1.0" encoding="utf-8"?>
<p:tagLst xmlns:p="http://schemas.openxmlformats.org/presentationml/2006/main">
  <p:tag name="AS_UNIQUEID" val="1004"/>
</p:tagLst>
</file>

<file path=ppt/tags/tag165.xml><?xml version="1.0" encoding="utf-8"?>
<p:tagLst xmlns:p="http://schemas.openxmlformats.org/presentationml/2006/main">
  <p:tag name="AS_UNIQUEID" val="1005"/>
</p:tagLst>
</file>

<file path=ppt/tags/tag166.xml><?xml version="1.0" encoding="utf-8"?>
<p:tagLst xmlns:p="http://schemas.openxmlformats.org/presentationml/2006/main">
  <p:tag name="AS_UNIQUEID" val="1317"/>
</p:tagLst>
</file>

<file path=ppt/tags/tag167.xml><?xml version="1.0" encoding="utf-8"?>
<p:tagLst xmlns:p="http://schemas.openxmlformats.org/presentationml/2006/main">
  <p:tag name="AS_UNIQUEID" val="1007"/>
  <p:tag name="KSO_WM_BEAUTIFY_FLAG" val=""/>
</p:tagLst>
</file>

<file path=ppt/tags/tag168.xml><?xml version="1.0" encoding="utf-8"?>
<p:tagLst xmlns:p="http://schemas.openxmlformats.org/presentationml/2006/main">
  <p:tag name="AS_UNIQUEID" val="1008"/>
</p:tagLst>
</file>

<file path=ppt/tags/tag169.xml><?xml version="1.0" encoding="utf-8"?>
<p:tagLst xmlns:p="http://schemas.openxmlformats.org/presentationml/2006/main">
  <p:tag name="AS_UNIQUEID" val="1010"/>
</p:tagLst>
</file>

<file path=ppt/tags/tag170.xml><?xml version="1.0" encoding="utf-8"?>
<p:tagLst xmlns:p="http://schemas.openxmlformats.org/presentationml/2006/main">
  <p:tag name="AS_UNIQUEID" val="1011"/>
</p:tagLst>
</file>

<file path=ppt/tags/tag171.xml><?xml version="1.0" encoding="utf-8"?>
<p:tagLst xmlns:p="http://schemas.openxmlformats.org/presentationml/2006/main">
  <p:tag name="AS_UNIQUEID" val="1012"/>
</p:tagLst>
</file>

<file path=ppt/tags/tag172.xml><?xml version="1.0" encoding="utf-8"?>
<p:tagLst xmlns:p="http://schemas.openxmlformats.org/presentationml/2006/main">
  <p:tag name="AS_UNIQUEID" val="1318"/>
</p:tagLst>
</file>

<file path=ppt/tags/tag173.xml><?xml version="1.0" encoding="utf-8"?>
<p:tagLst xmlns:p="http://schemas.openxmlformats.org/presentationml/2006/main">
  <p:tag name="AS_UNIQUEID" val="1014"/>
</p:tagLst>
</file>

<file path=ppt/tags/tag174.xml><?xml version="1.0" encoding="utf-8"?>
<p:tagLst xmlns:p="http://schemas.openxmlformats.org/presentationml/2006/main">
  <p:tag name="AS_UNIQUEID" val="1015"/>
</p:tagLst>
</file>

<file path=ppt/tags/tag175.xml><?xml version="1.0" encoding="utf-8"?>
<p:tagLst xmlns:p="http://schemas.openxmlformats.org/presentationml/2006/main">
  <p:tag name="AS_UNIQUEID" val="1319"/>
</p:tagLst>
</file>

<file path=ppt/tags/tag176.xml><?xml version="1.0" encoding="utf-8"?>
<p:tagLst xmlns:p="http://schemas.openxmlformats.org/presentationml/2006/main">
  <p:tag name="AS_UNIQUEID" val="1017"/>
  <p:tag name="KSO_WM_BEAUTIFY_FLAG" val=""/>
</p:tagLst>
</file>

<file path=ppt/tags/tag177.xml><?xml version="1.0" encoding="utf-8"?>
<p:tagLst xmlns:p="http://schemas.openxmlformats.org/presentationml/2006/main">
  <p:tag name="AS_UNIQUEID" val="1018"/>
</p:tagLst>
</file>

<file path=ppt/tags/tag178.xml><?xml version="1.0" encoding="utf-8"?>
<p:tagLst xmlns:p="http://schemas.openxmlformats.org/presentationml/2006/main">
  <p:tag name="AS_UNIQUEID" val="1020"/>
</p:tagLst>
</file>

<file path=ppt/tags/tag179.xml><?xml version="1.0" encoding="utf-8"?>
<p:tagLst xmlns:p="http://schemas.openxmlformats.org/presentationml/2006/main">
  <p:tag name="AS_UNIQUEID" val="1021"/>
</p:tagLst>
</file>

<file path=ppt/tags/tag180.xml><?xml version="1.0" encoding="utf-8"?>
<p:tagLst xmlns:p="http://schemas.openxmlformats.org/presentationml/2006/main">
  <p:tag name="AS_UNIQUEID" val="1022"/>
  <p:tag name="KSO_WM_BEAUTIFY_FLAG" val=""/>
</p:tagLst>
</file>

<file path=ppt/tags/tag181.xml><?xml version="1.0" encoding="utf-8"?>
<p:tagLst xmlns:p="http://schemas.openxmlformats.org/presentationml/2006/main">
  <p:tag name="AS_UNIQUEID" val="1023"/>
</p:tagLst>
</file>

<file path=ppt/tags/tag182.xml><?xml version="1.0" encoding="utf-8"?>
<p:tagLst xmlns:p="http://schemas.openxmlformats.org/presentationml/2006/main">
  <p:tag name="AS_UNIQUEID" val="1024"/>
  <p:tag name="KSO_WM_BEAUTIFY_FLAG" val=""/>
</p:tagLst>
</file>

<file path=ppt/tags/tag183.xml><?xml version="1.0" encoding="utf-8"?>
<p:tagLst xmlns:p="http://schemas.openxmlformats.org/presentationml/2006/main">
  <p:tag name="AS_UNIQUEID" val="1025"/>
  <p:tag name="KSO_WM_BEAUTIFY_FLAG" val=""/>
</p:tagLst>
</file>

<file path=ppt/tags/tag184.xml><?xml version="1.0" encoding="utf-8"?>
<p:tagLst xmlns:p="http://schemas.openxmlformats.org/presentationml/2006/main">
  <p:tag name="AS_UNIQUEID" val="1026"/>
</p:tagLst>
</file>

<file path=ppt/tags/tag185.xml><?xml version="1.0" encoding="utf-8"?>
<p:tagLst xmlns:p="http://schemas.openxmlformats.org/presentationml/2006/main">
  <p:tag name="AS_UNIQUEID" val="1027"/>
  <p:tag name="KSO_WM_BEAUTIFY_FLAG" val=""/>
</p:tagLst>
</file>

<file path=ppt/tags/tag186.xml><?xml version="1.0" encoding="utf-8"?>
<p:tagLst xmlns:p="http://schemas.openxmlformats.org/presentationml/2006/main">
  <p:tag name="AS_UNIQUEID" val="1028"/>
  <p:tag name="KSO_WM_BEAUTIFY_FLAG" val=""/>
</p:tagLst>
</file>

<file path=ppt/tags/tag187.xml><?xml version="1.0" encoding="utf-8"?>
<p:tagLst xmlns:p="http://schemas.openxmlformats.org/presentationml/2006/main">
  <p:tag name="AS_UNIQUEID" val="1029"/>
</p:tagLst>
</file>

<file path=ppt/tags/tag188.xml><?xml version="1.0" encoding="utf-8"?>
<p:tagLst xmlns:p="http://schemas.openxmlformats.org/presentationml/2006/main">
  <p:tag name="AS_UNIQUEID" val="1030"/>
</p:tagLst>
</file>

<file path=ppt/tags/tag189.xml><?xml version="1.0" encoding="utf-8"?>
<p:tagLst xmlns:p="http://schemas.openxmlformats.org/presentationml/2006/main">
  <p:tag name="AS_UNIQUEID" val="1031"/>
</p:tagLst>
</file>

<file path=ppt/tags/tag190.xml><?xml version="1.0" encoding="utf-8"?>
<p:tagLst xmlns:p="http://schemas.openxmlformats.org/presentationml/2006/main">
  <p:tag name="AS_UNIQUEID" val="1032"/>
</p:tagLst>
</file>

<file path=ppt/tags/tag191.xml><?xml version="1.0" encoding="utf-8"?>
<p:tagLst xmlns:p="http://schemas.openxmlformats.org/presentationml/2006/main">
  <p:tag name="AS_UNIQUEID" val="1033"/>
</p:tagLst>
</file>

<file path=ppt/tags/tag192.xml><?xml version="1.0" encoding="utf-8"?>
<p:tagLst xmlns:p="http://schemas.openxmlformats.org/presentationml/2006/main">
  <p:tag name="AS_UNIQUEID" val="1034"/>
</p:tagLst>
</file>

<file path=ppt/tags/tag193.xml><?xml version="1.0" encoding="utf-8"?>
<p:tagLst xmlns:p="http://schemas.openxmlformats.org/presentationml/2006/main">
  <p:tag name="AS_UNIQUEID" val="1035"/>
  <p:tag name="KSO_WM_BEAUTIFY_FLAG" val=""/>
</p:tagLst>
</file>

<file path=ppt/tags/tag194.xml><?xml version="1.0" encoding="utf-8"?>
<p:tagLst xmlns:p="http://schemas.openxmlformats.org/presentationml/2006/main">
  <p:tag name="AS_UNIQUEID" val="1036"/>
  <p:tag name="KSO_WM_BEAUTIFY_FLAG" val=""/>
</p:tagLst>
</file>

<file path=ppt/tags/tag195.xml><?xml version="1.0" encoding="utf-8"?>
<p:tagLst xmlns:p="http://schemas.openxmlformats.org/presentationml/2006/main">
  <p:tag name="AS_UNIQUEID" val="1037"/>
</p:tagLst>
</file>

<file path=ppt/tags/tag196.xml><?xml version="1.0" encoding="utf-8"?>
<p:tagLst xmlns:p="http://schemas.openxmlformats.org/presentationml/2006/main">
  <p:tag name="AS_UNIQUEID" val="1038"/>
  <p:tag name="KSO_WM_BEAUTIFY_FLAG" val=""/>
</p:tagLst>
</file>

<file path=ppt/tags/tag197.xml><?xml version="1.0" encoding="utf-8"?>
<p:tagLst xmlns:p="http://schemas.openxmlformats.org/presentationml/2006/main">
  <p:tag name="AS_UNIQUEID" val="1039"/>
  <p:tag name="KSO_WM_BEAUTIFY_FLAG" val=""/>
</p:tagLst>
</file>

<file path=ppt/tags/tag198.xml><?xml version="1.0" encoding="utf-8"?>
<p:tagLst xmlns:p="http://schemas.openxmlformats.org/presentationml/2006/main">
  <p:tag name="AS_UNIQUEID" val="1040"/>
</p:tagLst>
</file>

<file path=ppt/tags/tag199.xml><?xml version="1.0" encoding="utf-8"?>
<p:tagLst xmlns:p="http://schemas.openxmlformats.org/presentationml/2006/main">
  <p:tag name="AS_UNIQUEID" val="1041"/>
  <p:tag name="KSO_WM_BEAUTIFY_FLAG" val=""/>
</p:tagLst>
</file>

<file path=ppt/tags/tag200.xml><?xml version="1.0" encoding="utf-8"?>
<p:tagLst xmlns:p="http://schemas.openxmlformats.org/presentationml/2006/main">
  <p:tag name="AS_UNIQUEID" val="1320"/>
</p:tagLst>
</file>

<file path=ppt/tags/tag201.xml><?xml version="1.0" encoding="utf-8"?>
<p:tagLst xmlns:p="http://schemas.openxmlformats.org/presentationml/2006/main">
  <p:tag name="AS_UNIQUEID" val="1043"/>
</p:tagLst>
</file>

<file path=ppt/tags/tag202.xml><?xml version="1.0" encoding="utf-8"?>
<p:tagLst xmlns:p="http://schemas.openxmlformats.org/presentationml/2006/main">
  <p:tag name="AS_UNIQUEID" val="1044"/>
</p:tagLst>
</file>

<file path=ppt/tags/tag203.xml><?xml version="1.0" encoding="utf-8"?>
<p:tagLst xmlns:p="http://schemas.openxmlformats.org/presentationml/2006/main">
  <p:tag name="AS_UNIQUEID" val="1321"/>
</p:tagLst>
</file>

<file path=ppt/tags/tag204.xml><?xml version="1.0" encoding="utf-8"?>
<p:tagLst xmlns:p="http://schemas.openxmlformats.org/presentationml/2006/main">
  <p:tag name="AS_UNIQUEID" val="1046"/>
  <p:tag name="KSO_WM_BEAUTIFY_FLAG" val=""/>
</p:tagLst>
</file>

<file path=ppt/tags/tag205.xml><?xml version="1.0" encoding="utf-8"?>
<p:tagLst xmlns:p="http://schemas.openxmlformats.org/presentationml/2006/main">
  <p:tag name="AS_UNIQUEID" val="1047"/>
</p:tagLst>
</file>

<file path=ppt/tags/tag206.xml><?xml version="1.0" encoding="utf-8"?>
<p:tagLst xmlns:p="http://schemas.openxmlformats.org/presentationml/2006/main">
  <p:tag name="AS_UNIQUEID" val="1049"/>
</p:tagLst>
</file>

<file path=ppt/tags/tag207.xml><?xml version="1.0" encoding="utf-8"?>
<p:tagLst xmlns:p="http://schemas.openxmlformats.org/presentationml/2006/main">
  <p:tag name="AS_UNIQUEID" val="1050"/>
</p:tagLst>
</file>

<file path=ppt/tags/tag208.xml><?xml version="1.0" encoding="utf-8"?>
<p:tagLst xmlns:p="http://schemas.openxmlformats.org/presentationml/2006/main">
  <p:tag name="AS_UNIQUEID" val="1051"/>
  <p:tag name="KSO_WM_DIAGRAM_VIRTUALLY_FRAME" val="{&quot;height&quot;:227.81897637795274,&quot;left&quot;:76.74062992125985,&quot;top&quot;:162.1636220472441,&quot;width&quot;:822.241653543307}"/>
</p:tagLst>
</file>

<file path=ppt/tags/tag209.xml><?xml version="1.0" encoding="utf-8"?>
<p:tagLst xmlns:p="http://schemas.openxmlformats.org/presentationml/2006/main">
  <p:tag name="AS_UNIQUEID" val="1052"/>
  <p:tag name="KSO_WM_DIAGRAM_VIRTUALLY_FRAME" val="{&quot;height&quot;:227.81897637795274,&quot;left&quot;:76.74062992125985,&quot;top&quot;:162.1636220472441,&quot;width&quot;:822.241653543307}"/>
</p:tagLst>
</file>

<file path=ppt/tags/tag210.xml><?xml version="1.0" encoding="utf-8"?>
<p:tagLst xmlns:p="http://schemas.openxmlformats.org/presentationml/2006/main">
  <p:tag name="AS_UNIQUEID" val="1053"/>
  <p:tag name="KSO_WM_BEAUTIFY_FLAG" val=""/>
  <p:tag name="KSO_WM_DIAGRAM_VIRTUALLY_FRAME" val="{&quot;height&quot;:227.81897637795274,&quot;left&quot;:76.74062992125985,&quot;top&quot;:162.1636220472441,&quot;width&quot;:822.241653543307}"/>
</p:tagLst>
</file>

<file path=ppt/tags/tag211.xml><?xml version="1.0" encoding="utf-8"?>
<p:tagLst xmlns:p="http://schemas.openxmlformats.org/presentationml/2006/main">
  <p:tag name="AS_UNIQUEID" val="1054"/>
  <p:tag name="KSO_WM_DIAGRAM_VIRTUALLY_FRAME" val="{&quot;height&quot;:227.81897637795274,&quot;left&quot;:76.74062992125985,&quot;top&quot;:162.1636220472441,&quot;width&quot;:822.241653543307}"/>
</p:tagLst>
</file>

<file path=ppt/tags/tag212.xml><?xml version="1.0" encoding="utf-8"?>
<p:tagLst xmlns:p="http://schemas.openxmlformats.org/presentationml/2006/main">
  <p:tag name="AS_UNIQUEID" val="1055"/>
  <p:tag name="KSO_WM_DIAGRAM_VIRTUALLY_FRAME" val="{&quot;height&quot;:227.81897637795274,&quot;left&quot;:76.74062992125985,&quot;top&quot;:162.1636220472441,&quot;width&quot;:822.241653543307}"/>
</p:tagLst>
</file>

<file path=ppt/tags/tag213.xml><?xml version="1.0" encoding="utf-8"?>
<p:tagLst xmlns:p="http://schemas.openxmlformats.org/presentationml/2006/main">
  <p:tag name="AS_UNIQUEID" val="1056"/>
  <p:tag name="KSO_WM_DIAGRAM_VIRTUALLY_FRAME" val="{&quot;height&quot;:227.81897637795274,&quot;left&quot;:76.74062992125985,&quot;top&quot;:162.1636220472441,&quot;width&quot;:822.241653543307}"/>
</p:tagLst>
</file>

<file path=ppt/tags/tag214.xml><?xml version="1.0" encoding="utf-8"?>
<p:tagLst xmlns:p="http://schemas.openxmlformats.org/presentationml/2006/main">
  <p:tag name="AS_UNIQUEID" val="1057"/>
  <p:tag name="KSO_WM_DIAGRAM_VIRTUALLY_FRAME" val="{&quot;height&quot;:227.81897637795274,&quot;left&quot;:76.74062992125985,&quot;top&quot;:162.1636220472441,&quot;width&quot;:822.241653543307}"/>
</p:tagLst>
</file>

<file path=ppt/tags/tag215.xml><?xml version="1.0" encoding="utf-8"?>
<p:tagLst xmlns:p="http://schemas.openxmlformats.org/presentationml/2006/main">
  <p:tag name="AS_UNIQUEID" val="1058"/>
  <p:tag name="KSO_WM_DIAGRAM_VIRTUALLY_FRAME" val="{&quot;height&quot;:227.81897637795274,&quot;left&quot;:76.74062992125985,&quot;top&quot;:162.1636220472441,&quot;width&quot;:822.241653543307}"/>
</p:tagLst>
</file>

<file path=ppt/tags/tag216.xml><?xml version="1.0" encoding="utf-8"?>
<p:tagLst xmlns:p="http://schemas.openxmlformats.org/presentationml/2006/main">
  <p:tag name="AS_UNIQUEID" val="1059"/>
  <p:tag name="KSO_WM_BEAUTIFY_FLAG" val=""/>
  <p:tag name="KSO_WM_DIAGRAM_VIRTUALLY_FRAME" val="{&quot;height&quot;:227.81897637795274,&quot;left&quot;:76.74062992125985,&quot;top&quot;:162.1636220472441,&quot;width&quot;:822.241653543307}"/>
</p:tagLst>
</file>

<file path=ppt/tags/tag217.xml><?xml version="1.0" encoding="utf-8"?>
<p:tagLst xmlns:p="http://schemas.openxmlformats.org/presentationml/2006/main">
  <p:tag name="AS_UNIQUEID" val="1060"/>
</p:tagLst>
</file>

<file path=ppt/tags/tag218.xml><?xml version="1.0" encoding="utf-8"?>
<p:tagLst xmlns:p="http://schemas.openxmlformats.org/presentationml/2006/main">
  <p:tag name="AS_UNIQUEID" val="1061"/>
  <p:tag name="KSO_WM_BEAUTIFY_FLAG" val=""/>
  <p:tag name="KSO_WM_DIAGRAM_VIRTUALLY_FRAME" val="{&quot;height&quot;:227.81897637795274,&quot;left&quot;:76.74062992125985,&quot;top&quot;:162.1636220472441,&quot;width&quot;:822.241653543307}"/>
</p:tagLst>
</file>

<file path=ppt/tags/tag219.xml><?xml version="1.0" encoding="utf-8"?>
<p:tagLst xmlns:p="http://schemas.openxmlformats.org/presentationml/2006/main">
  <p:tag name="AS_UNIQUEID" val="1062"/>
  <p:tag name="KSO_WM_BEAUTIFY_FLAG" val=""/>
  <p:tag name="KSO_WM_DIAGRAM_VIRTUALLY_FRAME" val="{&quot;height&quot;:227.81897637795274,&quot;left&quot;:76.74062992125985,&quot;top&quot;:162.1636220472441,&quot;width&quot;:822.241653543307}"/>
</p:tagLst>
</file>

<file path=ppt/tags/tag220.xml><?xml version="1.0" encoding="utf-8"?>
<p:tagLst xmlns:p="http://schemas.openxmlformats.org/presentationml/2006/main">
  <p:tag name="AS_UNIQUEID" val="1063"/>
  <p:tag name="KSO_WM_BEAUTIFY_FLAG" val=""/>
  <p:tag name="KSO_WM_DIAGRAM_VIRTUALLY_FRAME" val="{&quot;height&quot;:227.81897637795274,&quot;left&quot;:76.74062992125985,&quot;top&quot;:162.1636220472441,&quot;width&quot;:822.241653543307}"/>
</p:tagLst>
</file>

<file path=ppt/tags/tag221.xml><?xml version="1.0" encoding="utf-8"?>
<p:tagLst xmlns:p="http://schemas.openxmlformats.org/presentationml/2006/main">
  <p:tag name="AS_UNIQUEID" val="1064"/>
  <p:tag name="KSO_WM_BEAUTIFY_FLAG" val=""/>
  <p:tag name="KSO_WM_DIAGRAM_VIRTUALLY_FRAME" val="{&quot;height&quot;:227.81897637795274,&quot;left&quot;:76.74062992125985,&quot;top&quot;:162.1636220472441,&quot;width&quot;:822.241653543307}"/>
</p:tagLst>
</file>

<file path=ppt/tags/tag222.xml><?xml version="1.0" encoding="utf-8"?>
<p:tagLst xmlns:p="http://schemas.openxmlformats.org/presentationml/2006/main">
  <p:tag name="AS_UNIQUEID" val="1065"/>
  <p:tag name="KSO_WM_DIAGRAM_VIRTUALLY_FRAME" val="{&quot;height&quot;:227.81897637795274,&quot;left&quot;:76.74062992125985,&quot;top&quot;:162.1636220472441,&quot;width&quot;:822.241653543307}"/>
</p:tagLst>
</file>

<file path=ppt/tags/tag223.xml><?xml version="1.0" encoding="utf-8"?>
<p:tagLst xmlns:p="http://schemas.openxmlformats.org/presentationml/2006/main">
  <p:tag name="AS_UNIQUEID" val="1066"/>
  <p:tag name="KSO_WM_BEAUTIFY_FLAG" val=""/>
  <p:tag name="KSO_WM_DIAGRAM_VIRTUALLY_FRAME" val="{&quot;height&quot;:227.81897637795274,&quot;left&quot;:76.74062992125985,&quot;top&quot;:162.1636220472441,&quot;width&quot;:822.241653543307}"/>
</p:tagLst>
</file>

<file path=ppt/tags/tag224.xml><?xml version="1.0" encoding="utf-8"?>
<p:tagLst xmlns:p="http://schemas.openxmlformats.org/presentationml/2006/main">
  <p:tag name="AS_UNIQUEID" val="1067"/>
  <p:tag name="KSO_WM_BEAUTIFY_FLAG" val=""/>
  <p:tag name="KSO_WM_DIAGRAM_VIRTUALLY_FRAME" val="{&quot;height&quot;:227.81897637795274,&quot;left&quot;:76.74062992125985,&quot;top&quot;:162.1636220472441,&quot;width&quot;:822.241653543307}"/>
</p:tagLst>
</file>

<file path=ppt/tags/tag225.xml><?xml version="1.0" encoding="utf-8"?>
<p:tagLst xmlns:p="http://schemas.openxmlformats.org/presentationml/2006/main">
  <p:tag name="AS_UNIQUEID" val="1322"/>
</p:tagLst>
</file>

<file path=ppt/tags/tag226.xml><?xml version="1.0" encoding="utf-8"?>
<p:tagLst xmlns:p="http://schemas.openxmlformats.org/presentationml/2006/main">
  <p:tag name="AS_UNIQUEID" val="1069"/>
</p:tagLst>
</file>

<file path=ppt/tags/tag227.xml><?xml version="1.0" encoding="utf-8"?>
<p:tagLst xmlns:p="http://schemas.openxmlformats.org/presentationml/2006/main">
  <p:tag name="AS_UNIQUEID" val="1070"/>
</p:tagLst>
</file>

<file path=ppt/tags/tag228.xml><?xml version="1.0" encoding="utf-8"?>
<p:tagLst xmlns:p="http://schemas.openxmlformats.org/presentationml/2006/main">
  <p:tag name="AS_UNIQUEID" val="1323"/>
</p:tagLst>
</file>

<file path=ppt/tags/tag229.xml><?xml version="1.0" encoding="utf-8"?>
<p:tagLst xmlns:p="http://schemas.openxmlformats.org/presentationml/2006/main">
  <p:tag name="AS_UNIQUEID" val="1072"/>
  <p:tag name="KSO_WM_BEAUTIFY_FLAG" val=""/>
</p:tagLst>
</file>

<file path=ppt/tags/tag230.xml><?xml version="1.0" encoding="utf-8"?>
<p:tagLst xmlns:p="http://schemas.openxmlformats.org/presentationml/2006/main">
  <p:tag name="AS_UNIQUEID" val="1073"/>
</p:tagLst>
</file>

<file path=ppt/tags/tag231.xml><?xml version="1.0" encoding="utf-8"?>
<p:tagLst xmlns:p="http://schemas.openxmlformats.org/presentationml/2006/main">
  <p:tag name="AS_UNIQUEID" val="1075"/>
</p:tagLst>
</file>

<file path=ppt/tags/tag232.xml><?xml version="1.0" encoding="utf-8"?>
<p:tagLst xmlns:p="http://schemas.openxmlformats.org/presentationml/2006/main">
  <p:tag name="AS_UNIQUEID" val="1076"/>
</p:tagLst>
</file>

<file path=ppt/tags/tag233.xml><?xml version="1.0" encoding="utf-8"?>
<p:tagLst xmlns:p="http://schemas.openxmlformats.org/presentationml/2006/main">
  <p:tag name="AS_UNIQUEID" val="1077"/>
  <p:tag name="KSO_WM_BEAUTIFY_FLAG" val=""/>
  <p:tag name="KSO_WM_DIAGRAM_VIRTUALLY_FRAME" val="{&quot;height&quot;:304.2267716535433,&quot;left&quot;:26.374960629921258,&quot;top&quot;:166.1732283464567,&quot;width&quot;:907.2500787401575}"/>
</p:tagLst>
</file>

<file path=ppt/tags/tag234.xml><?xml version="1.0" encoding="utf-8"?>
<p:tagLst xmlns:p="http://schemas.openxmlformats.org/presentationml/2006/main">
  <p:tag name="AS_UNIQUEID" val="1078"/>
  <p:tag name="KSO_WM_BEAUTIFY_FLAG" val=""/>
  <p:tag name="KSO_WM_DIAGRAM_VIRTUALLY_FRAME" val="{&quot;height&quot;:304.2267716535433,&quot;left&quot;:26.374960629921258,&quot;top&quot;:166.1732283464567,&quot;width&quot;:907.2500787401575}"/>
</p:tagLst>
</file>

<file path=ppt/tags/tag235.xml><?xml version="1.0" encoding="utf-8"?>
<p:tagLst xmlns:p="http://schemas.openxmlformats.org/presentationml/2006/main">
  <p:tag name="AS_UNIQUEID" val="1079"/>
  <p:tag name="KSO_WM_DIAGRAM_VIRTUALLY_FRAME" val="{&quot;height&quot;:304.2267716535433,&quot;left&quot;:26.374960629921258,&quot;top&quot;:166.1732283464567,&quot;width&quot;:907.2500787401575}"/>
</p:tagLst>
</file>

<file path=ppt/tags/tag236.xml><?xml version="1.0" encoding="utf-8"?>
<p:tagLst xmlns:p="http://schemas.openxmlformats.org/presentationml/2006/main">
  <p:tag name="AS_UNIQUEID" val="1080"/>
  <p:tag name="KSO_WM_DIAGRAM_VIRTUALLY_FRAME" val="{&quot;height&quot;:304.2267716535433,&quot;left&quot;:26.374960629921258,&quot;top&quot;:166.1732283464567,&quot;width&quot;:907.2500787401575}"/>
</p:tagLst>
</file>

<file path=ppt/tags/tag237.xml><?xml version="1.0" encoding="utf-8"?>
<p:tagLst xmlns:p="http://schemas.openxmlformats.org/presentationml/2006/main">
  <p:tag name="AS_UNIQUEID" val="1081"/>
  <p:tag name="KSO_WM_BEAUTIFY_FLAG" val=""/>
  <p:tag name="KSO_WM_DIAGRAM_VIRTUALLY_FRAME" val="{&quot;height&quot;:304.2267716535433,&quot;left&quot;:26.374960629921258,&quot;top&quot;:166.1732283464567,&quot;width&quot;:907.2500787401575}"/>
</p:tagLst>
</file>

<file path=ppt/tags/tag238.xml><?xml version="1.0" encoding="utf-8"?>
<p:tagLst xmlns:p="http://schemas.openxmlformats.org/presentationml/2006/main">
  <p:tag name="AS_UNIQUEID" val="1082"/>
  <p:tag name="KSO_WM_BEAUTIFY_FLAG" val=""/>
  <p:tag name="KSO_WM_DIAGRAM_VIRTUALLY_FRAME" val="{&quot;height&quot;:304.2267716535433,&quot;left&quot;:26.374960629921258,&quot;top&quot;:166.1732283464567,&quot;width&quot;:907.2500787401575}"/>
</p:tagLst>
</file>

<file path=ppt/tags/tag239.xml><?xml version="1.0" encoding="utf-8"?>
<p:tagLst xmlns:p="http://schemas.openxmlformats.org/presentationml/2006/main">
  <p:tag name="AS_UNIQUEID" val="1083"/>
  <p:tag name="KSO_WM_DIAGRAM_VIRTUALLY_FRAME" val="{&quot;height&quot;:304.2267716535433,&quot;left&quot;:26.374960629921258,&quot;top&quot;:166.1732283464567,&quot;width&quot;:907.2500787401575}"/>
</p:tagLst>
</file>

<file path=ppt/tags/tag240.xml><?xml version="1.0" encoding="utf-8"?>
<p:tagLst xmlns:p="http://schemas.openxmlformats.org/presentationml/2006/main">
  <p:tag name="AS_UNIQUEID" val="1084"/>
  <p:tag name="KSO_WM_DIAGRAM_VIRTUALLY_FRAME" val="{&quot;height&quot;:304.2267716535433,&quot;left&quot;:26.374960629921258,&quot;top&quot;:166.1732283464567,&quot;width&quot;:907.2500787401575}"/>
</p:tagLst>
</file>

<file path=ppt/tags/tag241.xml><?xml version="1.0" encoding="utf-8"?>
<p:tagLst xmlns:p="http://schemas.openxmlformats.org/presentationml/2006/main">
  <p:tag name="AS_UNIQUEID" val="1085"/>
  <p:tag name="KSO_WM_BEAUTIFY_FLAG" val=""/>
  <p:tag name="KSO_WM_DIAGRAM_VIRTUALLY_FRAME" val="{&quot;height&quot;:304.2267716535433,&quot;left&quot;:26.374960629921258,&quot;top&quot;:166.1732283464567,&quot;width&quot;:907.2500787401575}"/>
</p:tagLst>
</file>

<file path=ppt/tags/tag242.xml><?xml version="1.0" encoding="utf-8"?>
<p:tagLst xmlns:p="http://schemas.openxmlformats.org/presentationml/2006/main">
  <p:tag name="AS_UNIQUEID" val="1086"/>
  <p:tag name="KSO_WM_BEAUTIFY_FLAG" val=""/>
  <p:tag name="KSO_WM_DIAGRAM_VIRTUALLY_FRAME" val="{&quot;height&quot;:304.2267716535433,&quot;left&quot;:26.374960629921258,&quot;top&quot;:166.1732283464567,&quot;width&quot;:907.2500787401575}"/>
</p:tagLst>
</file>

<file path=ppt/tags/tag243.xml><?xml version="1.0" encoding="utf-8"?>
<p:tagLst xmlns:p="http://schemas.openxmlformats.org/presentationml/2006/main">
  <p:tag name="AS_UNIQUEID" val="1087"/>
  <p:tag name="KSO_WM_DIAGRAM_VIRTUALLY_FRAME" val="{&quot;height&quot;:304.2267716535433,&quot;left&quot;:26.374960629921258,&quot;top&quot;:166.1732283464567,&quot;width&quot;:907.2500787401575}"/>
</p:tagLst>
</file>

<file path=ppt/tags/tag244.xml><?xml version="1.0" encoding="utf-8"?>
<p:tagLst xmlns:p="http://schemas.openxmlformats.org/presentationml/2006/main">
  <p:tag name="AS_UNIQUEID" val="1088"/>
  <p:tag name="KSO_WM_DIAGRAM_VIRTUALLY_FRAME" val="{&quot;height&quot;:304.2267716535433,&quot;left&quot;:26.374960629921258,&quot;top&quot;:166.1732283464567,&quot;width&quot;:907.2500787401575}"/>
</p:tagLst>
</file>

<file path=ppt/tags/tag245.xml><?xml version="1.0" encoding="utf-8"?>
<p:tagLst xmlns:p="http://schemas.openxmlformats.org/presentationml/2006/main">
  <p:tag name="AS_UNIQUEID" val="1324"/>
</p:tagLst>
</file>

<file path=ppt/tags/tag246.xml><?xml version="1.0" encoding="utf-8"?>
<p:tagLst xmlns:p="http://schemas.openxmlformats.org/presentationml/2006/main">
  <p:tag name="AS_UNIQUEID" val="1090"/>
</p:tagLst>
</file>

<file path=ppt/tags/tag247.xml><?xml version="1.0" encoding="utf-8"?>
<p:tagLst xmlns:p="http://schemas.openxmlformats.org/presentationml/2006/main">
  <p:tag name="AS_UNIQUEID" val="1091"/>
</p:tagLst>
</file>

<file path=ppt/tags/tag248.xml><?xml version="1.0" encoding="utf-8"?>
<p:tagLst xmlns:p="http://schemas.openxmlformats.org/presentationml/2006/main">
  <p:tag name="AS_UNIQUEID" val="1325"/>
</p:tagLst>
</file>

<file path=ppt/tags/tag249.xml><?xml version="1.0" encoding="utf-8"?>
<p:tagLst xmlns:p="http://schemas.openxmlformats.org/presentationml/2006/main">
  <p:tag name="AS_UNIQUEID" val="1093"/>
  <p:tag name="KSO_WM_BEAUTIFY_FLAG" val=""/>
</p:tagLst>
</file>

<file path=ppt/tags/tag250.xml><?xml version="1.0" encoding="utf-8"?>
<p:tagLst xmlns:p="http://schemas.openxmlformats.org/presentationml/2006/main">
  <p:tag name="AS_UNIQUEID" val="1094"/>
</p:tagLst>
</file>

<file path=ppt/tags/tag251.xml><?xml version="1.0" encoding="utf-8"?>
<p:tagLst xmlns:p="http://schemas.openxmlformats.org/presentationml/2006/main">
  <p:tag name="AS_UNIQUEID" val="1096"/>
</p:tagLst>
</file>

<file path=ppt/tags/tag252.xml><?xml version="1.0" encoding="utf-8"?>
<p:tagLst xmlns:p="http://schemas.openxmlformats.org/presentationml/2006/main">
  <p:tag name="AS_UNIQUEID" val="1097"/>
</p:tagLst>
</file>

<file path=ppt/tags/tag253.xml><?xml version="1.0" encoding="utf-8"?>
<p:tagLst xmlns:p="http://schemas.openxmlformats.org/presentationml/2006/main">
  <p:tag name="AS_UNIQUEID" val="1098"/>
  <p:tag name="KSO_WM_BEAUTIFY_FLAG" val=""/>
</p:tagLst>
</file>

<file path=ppt/tags/tag254.xml><?xml version="1.0" encoding="utf-8"?>
<p:tagLst xmlns:p="http://schemas.openxmlformats.org/presentationml/2006/main">
  <p:tag name="AS_UNIQUEID" val="1099"/>
  <p:tag name="KSO_WM_BEAUTIFY_FLAG" val=""/>
</p:tagLst>
</file>

<file path=ppt/tags/tag255.xml><?xml version="1.0" encoding="utf-8"?>
<p:tagLst xmlns:p="http://schemas.openxmlformats.org/presentationml/2006/main">
  <p:tag name="AS_UNIQUEID" val="1100"/>
  <p:tag name="KSO_WM_BEAUTIFY_FLAG" val=""/>
</p:tagLst>
</file>

<file path=ppt/tags/tag256.xml><?xml version="1.0" encoding="utf-8"?>
<p:tagLst xmlns:p="http://schemas.openxmlformats.org/presentationml/2006/main">
  <p:tag name="AS_UNIQUEID" val="1101"/>
  <p:tag name="KSO_WM_BEAUTIFY_FLAG" val=""/>
</p:tagLst>
</file>

<file path=ppt/tags/tag257.xml><?xml version="1.0" encoding="utf-8"?>
<p:tagLst xmlns:p="http://schemas.openxmlformats.org/presentationml/2006/main">
  <p:tag name="AS_UNIQUEID" val="1102"/>
  <p:tag name="KSO_WM_BEAUTIFY_FLAG" val=""/>
</p:tagLst>
</file>

<file path=ppt/tags/tag258.xml><?xml version="1.0" encoding="utf-8"?>
<p:tagLst xmlns:p="http://schemas.openxmlformats.org/presentationml/2006/main">
  <p:tag name="AS_UNIQUEID" val="1103"/>
  <p:tag name="KSO_WM_BEAUTIFY_FLAG" val=""/>
</p:tagLst>
</file>

<file path=ppt/tags/tag259.xml><?xml version="1.0" encoding="utf-8"?>
<p:tagLst xmlns:p="http://schemas.openxmlformats.org/presentationml/2006/main">
  <p:tag name="AS_UNIQUEID" val="1104"/>
  <p:tag name="KSO_WM_BEAUTIFY_FLAG" val=""/>
</p:tagLst>
</file>

<file path=ppt/tags/tag260.xml><?xml version="1.0" encoding="utf-8"?>
<p:tagLst xmlns:p="http://schemas.openxmlformats.org/presentationml/2006/main">
  <p:tag name="AS_UNIQUEID" val="1105"/>
  <p:tag name="KSO_WM_BEAUTIFY_FLAG" val=""/>
</p:tagLst>
</file>

<file path=ppt/tags/tag261.xml><?xml version="1.0" encoding="utf-8"?>
<p:tagLst xmlns:p="http://schemas.openxmlformats.org/presentationml/2006/main">
  <p:tag name="AS_UNIQUEID" val="1106"/>
</p:tagLst>
</file>

<file path=ppt/tags/tag262.xml><?xml version="1.0" encoding="utf-8"?>
<p:tagLst xmlns:p="http://schemas.openxmlformats.org/presentationml/2006/main">
  <p:tag name="AS_UNIQUEID" val="1107"/>
</p:tagLst>
</file>

<file path=ppt/tags/tag263.xml><?xml version="1.0" encoding="utf-8"?>
<p:tagLst xmlns:p="http://schemas.openxmlformats.org/presentationml/2006/main">
  <p:tag name="AS_UNIQUEID" val="1108"/>
  <p:tag name="KSO_WM_BEAUTIFY_FLAG" val=""/>
</p:tagLst>
</file>

<file path=ppt/tags/tag264.xml><?xml version="1.0" encoding="utf-8"?>
<p:tagLst xmlns:p="http://schemas.openxmlformats.org/presentationml/2006/main">
  <p:tag name="AS_UNIQUEID" val="1109"/>
  <p:tag name="KSO_WM_BEAUTIFY_FLAG" val=""/>
</p:tagLst>
</file>

<file path=ppt/tags/tag265.xml><?xml version="1.0" encoding="utf-8"?>
<p:tagLst xmlns:p="http://schemas.openxmlformats.org/presentationml/2006/main">
  <p:tag name="AS_UNIQUEID" val="1110"/>
</p:tagLst>
</file>

<file path=ppt/tags/tag266.xml><?xml version="1.0" encoding="utf-8"?>
<p:tagLst xmlns:p="http://schemas.openxmlformats.org/presentationml/2006/main">
  <p:tag name="AS_UNIQUEID" val="1111"/>
</p:tagLst>
</file>

<file path=ppt/tags/tag267.xml><?xml version="1.0" encoding="utf-8"?>
<p:tagLst xmlns:p="http://schemas.openxmlformats.org/presentationml/2006/main">
  <p:tag name="AS_UNIQUEID" val="1112"/>
  <p:tag name="KSO_WM_BEAUTIFY_FLAG" val=""/>
</p:tagLst>
</file>

<file path=ppt/tags/tag268.xml><?xml version="1.0" encoding="utf-8"?>
<p:tagLst xmlns:p="http://schemas.openxmlformats.org/presentationml/2006/main">
  <p:tag name="AS_UNIQUEID" val="1113"/>
  <p:tag name="KSO_WM_BEAUTIFY_FLAG" val=""/>
</p:tagLst>
</file>

<file path=ppt/tags/tag269.xml><?xml version="1.0" encoding="utf-8"?>
<p:tagLst xmlns:p="http://schemas.openxmlformats.org/presentationml/2006/main">
  <p:tag name="AS_UNIQUEID" val="1114"/>
</p:tagLst>
</file>

<file path=ppt/tags/tag270.xml><?xml version="1.0" encoding="utf-8"?>
<p:tagLst xmlns:p="http://schemas.openxmlformats.org/presentationml/2006/main">
  <p:tag name="AS_UNIQUEID" val="1115"/>
</p:tagLst>
</file>

<file path=ppt/tags/tag271.xml><?xml version="1.0" encoding="utf-8"?>
<p:tagLst xmlns:p="http://schemas.openxmlformats.org/presentationml/2006/main">
  <p:tag name="AS_UNIQUEID" val="1326"/>
</p:tagLst>
</file>

<file path=ppt/tags/tag272.xml><?xml version="1.0" encoding="utf-8"?>
<p:tagLst xmlns:p="http://schemas.openxmlformats.org/presentationml/2006/main">
  <p:tag name="AS_UNIQUEID" val="1117"/>
</p:tagLst>
</file>

<file path=ppt/tags/tag273.xml><?xml version="1.0" encoding="utf-8"?>
<p:tagLst xmlns:p="http://schemas.openxmlformats.org/presentationml/2006/main">
  <p:tag name="AS_UNIQUEID" val="1118"/>
</p:tagLst>
</file>

<file path=ppt/tags/tag274.xml><?xml version="1.0" encoding="utf-8"?>
<p:tagLst xmlns:p="http://schemas.openxmlformats.org/presentationml/2006/main">
  <p:tag name="AS_UNIQUEID" val="1327"/>
</p:tagLst>
</file>

<file path=ppt/tags/tag275.xml><?xml version="1.0" encoding="utf-8"?>
<p:tagLst xmlns:p="http://schemas.openxmlformats.org/presentationml/2006/main">
  <p:tag name="AS_UNIQUEID" val="1120"/>
  <p:tag name="KSO_WM_BEAUTIFY_FLAG" val=""/>
</p:tagLst>
</file>

<file path=ppt/tags/tag276.xml><?xml version="1.0" encoding="utf-8"?>
<p:tagLst xmlns:p="http://schemas.openxmlformats.org/presentationml/2006/main">
  <p:tag name="AS_UNIQUEID" val="1121"/>
</p:tagLst>
</file>

<file path=ppt/tags/tag277.xml><?xml version="1.0" encoding="utf-8"?>
<p:tagLst xmlns:p="http://schemas.openxmlformats.org/presentationml/2006/main">
  <p:tag name="AS_UNIQUEID" val="1123"/>
</p:tagLst>
</file>

<file path=ppt/tags/tag278.xml><?xml version="1.0" encoding="utf-8"?>
<p:tagLst xmlns:p="http://schemas.openxmlformats.org/presentationml/2006/main">
  <p:tag name="AS_UNIQUEID" val="1124"/>
</p:tagLst>
</file>

<file path=ppt/tags/tag279.xml><?xml version="1.0" encoding="utf-8"?>
<p:tagLst xmlns:p="http://schemas.openxmlformats.org/presentationml/2006/main">
  <p:tag name="AS_UNIQUEID" val="1125"/>
  <p:tag name="KSO_WM_BEAUTIFY_FLAG" val=""/>
  <p:tag name="KSO_WM_DIAGRAM_VIRTUALLY_FRAME" val="{&quot;height&quot;:323.07645669291344,&quot;left&quot;:94.77283464566929,&quot;top&quot;:150.09133858267717,&quot;width&quot;:770.4543307086614}"/>
</p:tagLst>
</file>

<file path=ppt/tags/tag280.xml><?xml version="1.0" encoding="utf-8"?>
<p:tagLst xmlns:p="http://schemas.openxmlformats.org/presentationml/2006/main">
  <p:tag name="AS_UNIQUEID" val="1126"/>
  <p:tag name="KSO_WM_BEAUTIFY_FLAG" val=""/>
  <p:tag name="KSO_WM_DIAGRAM_VIRTUALLY_FRAME" val="{&quot;height&quot;:323.07645669291344,&quot;left&quot;:94.77283464566929,&quot;top&quot;:150.09133858267717,&quot;width&quot;:770.4543307086614}"/>
</p:tagLst>
</file>

<file path=ppt/tags/tag281.xml><?xml version="1.0" encoding="utf-8"?>
<p:tagLst xmlns:p="http://schemas.openxmlformats.org/presentationml/2006/main">
  <p:tag name="AS_UNIQUEID" val="1127"/>
  <p:tag name="KSO_WM_DIAGRAM_VIRTUALLY_FRAME" val="{&quot;height&quot;:323.07645669291344,&quot;left&quot;:94.77283464566929,&quot;top&quot;:150.09133858267717,&quot;width&quot;:770.4543307086614}"/>
</p:tagLst>
</file>

<file path=ppt/tags/tag282.xml><?xml version="1.0" encoding="utf-8"?>
<p:tagLst xmlns:p="http://schemas.openxmlformats.org/presentationml/2006/main">
  <p:tag name="AS_UNIQUEID" val="1128"/>
  <p:tag name="KSO_WM_DIAGRAM_VIRTUALLY_FRAME" val="{&quot;height&quot;:323.07645669291344,&quot;left&quot;:94.77283464566929,&quot;top&quot;:150.09133858267717,&quot;width&quot;:770.4543307086614}"/>
</p:tagLst>
</file>

<file path=ppt/tags/tag283.xml><?xml version="1.0" encoding="utf-8"?>
<p:tagLst xmlns:p="http://schemas.openxmlformats.org/presentationml/2006/main">
  <p:tag name="AS_UNIQUEID" val="1129"/>
  <p:tag name="KSO_WM_BEAUTIFY_FLAG" val=""/>
  <p:tag name="KSO_WM_DIAGRAM_VIRTUALLY_FRAME" val="{&quot;height&quot;:323.07645669291344,&quot;left&quot;:94.77283464566929,&quot;top&quot;:150.09133858267717,&quot;width&quot;:770.4543307086614}"/>
</p:tagLst>
</file>

<file path=ppt/tags/tag284.xml><?xml version="1.0" encoding="utf-8"?>
<p:tagLst xmlns:p="http://schemas.openxmlformats.org/presentationml/2006/main">
  <p:tag name="AS_UNIQUEID" val="1130"/>
  <p:tag name="KSO_WM_BEAUTIFY_FLAG" val=""/>
  <p:tag name="KSO_WM_DIAGRAM_VIRTUALLY_FRAME" val="{&quot;height&quot;:323.07645669291344,&quot;left&quot;:94.77283464566929,&quot;top&quot;:150.09133858267717,&quot;width&quot;:770.4543307086614}"/>
</p:tagLst>
</file>

<file path=ppt/tags/tag285.xml><?xml version="1.0" encoding="utf-8"?>
<p:tagLst xmlns:p="http://schemas.openxmlformats.org/presentationml/2006/main">
  <p:tag name="AS_UNIQUEID" val="1131"/>
  <p:tag name="KSO_WM_DIAGRAM_VIRTUALLY_FRAME" val="{&quot;height&quot;:323.07645669291344,&quot;left&quot;:94.77283464566929,&quot;top&quot;:150.09133858267717,&quot;width&quot;:770.4543307086614}"/>
</p:tagLst>
</file>

<file path=ppt/tags/tag286.xml><?xml version="1.0" encoding="utf-8"?>
<p:tagLst xmlns:p="http://schemas.openxmlformats.org/presentationml/2006/main">
  <p:tag name="AS_UNIQUEID" val="1132"/>
  <p:tag name="KSO_WM_DIAGRAM_VIRTUALLY_FRAME" val="{&quot;height&quot;:323.07645669291344,&quot;left&quot;:94.77283464566929,&quot;top&quot;:150.09133858267717,&quot;width&quot;:770.4543307086614}"/>
</p:tagLst>
</file>

<file path=ppt/tags/tag287.xml><?xml version="1.0" encoding="utf-8"?>
<p:tagLst xmlns:p="http://schemas.openxmlformats.org/presentationml/2006/main">
  <p:tag name="AS_UNIQUEID" val="1133"/>
  <p:tag name="KSO_WM_BEAUTIFY_FLAG" val=""/>
  <p:tag name="KSO_WM_DIAGRAM_VIRTUALLY_FRAME" val="{&quot;height&quot;:323.07645669291344,&quot;left&quot;:94.77283464566929,&quot;top&quot;:150.09133858267717,&quot;width&quot;:770.4543307086614}"/>
</p:tagLst>
</file>

<file path=ppt/tags/tag288.xml><?xml version="1.0" encoding="utf-8"?>
<p:tagLst xmlns:p="http://schemas.openxmlformats.org/presentationml/2006/main">
  <p:tag name="AS_UNIQUEID" val="1134"/>
  <p:tag name="KSO_WM_BEAUTIFY_FLAG" val=""/>
  <p:tag name="KSO_WM_DIAGRAM_VIRTUALLY_FRAME" val="{&quot;height&quot;:323.07645669291344,&quot;left&quot;:94.77283464566929,&quot;top&quot;:150.09133858267717,&quot;width&quot;:770.4543307086614}"/>
</p:tagLst>
</file>

<file path=ppt/tags/tag289.xml><?xml version="1.0" encoding="utf-8"?>
<p:tagLst xmlns:p="http://schemas.openxmlformats.org/presentationml/2006/main">
  <p:tag name="AS_UNIQUEID" val="1135"/>
  <p:tag name="KSO_WM_DIAGRAM_VIRTUALLY_FRAME" val="{&quot;height&quot;:323.07645669291344,&quot;left&quot;:94.77283464566929,&quot;top&quot;:150.09133858267717,&quot;width&quot;:770.4543307086614}"/>
</p:tagLst>
</file>

<file path=ppt/tags/tag290.xml><?xml version="1.0" encoding="utf-8"?>
<p:tagLst xmlns:p="http://schemas.openxmlformats.org/presentationml/2006/main">
  <p:tag name="AS_UNIQUEID" val="1136"/>
  <p:tag name="KSO_WM_DIAGRAM_VIRTUALLY_FRAME" val="{&quot;height&quot;:323.07645669291344,&quot;left&quot;:94.77283464566929,&quot;top&quot;:150.09133858267717,&quot;width&quot;:770.4543307086614}"/>
</p:tagLst>
</file>

<file path=ppt/tags/tag291.xml><?xml version="1.0" encoding="utf-8"?>
<p:tagLst xmlns:p="http://schemas.openxmlformats.org/presentationml/2006/main">
  <p:tag name="AS_UNIQUEID" val="1137"/>
  <p:tag name="KSO_WM_BEAUTIFY_FLAG" val=""/>
  <p:tag name="KSO_WM_DIAGRAM_VIRTUALLY_FRAME" val="{&quot;height&quot;:323.07645669291344,&quot;left&quot;:94.77283464566929,&quot;top&quot;:150.09133858267717,&quot;width&quot;:770.4543307086614}"/>
</p:tagLst>
</file>

<file path=ppt/tags/tag292.xml><?xml version="1.0" encoding="utf-8"?>
<p:tagLst xmlns:p="http://schemas.openxmlformats.org/presentationml/2006/main">
  <p:tag name="AS_UNIQUEID" val="1138"/>
  <p:tag name="KSO_WM_BEAUTIFY_FLAG" val=""/>
  <p:tag name="KSO_WM_DIAGRAM_VIRTUALLY_FRAME" val="{&quot;height&quot;:323.07645669291344,&quot;left&quot;:94.77283464566929,&quot;top&quot;:150.09133858267717,&quot;width&quot;:770.4543307086614}"/>
</p:tagLst>
</file>

<file path=ppt/tags/tag293.xml><?xml version="1.0" encoding="utf-8"?>
<p:tagLst xmlns:p="http://schemas.openxmlformats.org/presentationml/2006/main">
  <p:tag name="AS_UNIQUEID" val="1139"/>
  <p:tag name="KSO_WM_DIAGRAM_VIRTUALLY_FRAME" val="{&quot;height&quot;:323.07645669291344,&quot;left&quot;:94.77283464566929,&quot;top&quot;:150.09133858267717,&quot;width&quot;:770.4543307086614}"/>
</p:tagLst>
</file>

<file path=ppt/tags/tag294.xml><?xml version="1.0" encoding="utf-8"?>
<p:tagLst xmlns:p="http://schemas.openxmlformats.org/presentationml/2006/main">
  <p:tag name="AS_UNIQUEID" val="1140"/>
  <p:tag name="KSO_WM_DIAGRAM_VIRTUALLY_FRAME" val="{&quot;height&quot;:323.07645669291344,&quot;left&quot;:94.77283464566929,&quot;top&quot;:150.09133858267717,&quot;width&quot;:770.4543307086614}"/>
</p:tagLst>
</file>

<file path=ppt/tags/tag295.xml><?xml version="1.0" encoding="utf-8"?>
<p:tagLst xmlns:p="http://schemas.openxmlformats.org/presentationml/2006/main">
  <p:tag name="AS_UNIQUEID" val="1297"/>
</p:tagLst>
</file>

<file path=ppt/tags/tag296.xml><?xml version="1.0" encoding="utf-8"?>
<p:tagLst xmlns:p="http://schemas.openxmlformats.org/presentationml/2006/main">
  <p:tag name="AS_UNIQUEID" val="1403"/>
</p:tagLst>
</file>

<file path=ppt/tags/tag297.xml><?xml version="1.0" encoding="utf-8"?>
<p:tagLst xmlns:p="http://schemas.openxmlformats.org/presentationml/2006/main">
  <p:tag name="AS_UNIQUEID" val="1404"/>
</p:tagLst>
</file>

<file path=ppt/tags/tag2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中国风">
      <a:majorFont>
        <a:latin typeface="华文细黑"/>
        <a:ea typeface="方正清刻本悦宋简体"/>
        <a:cs typeface="Arial"/>
      </a:majorFont>
      <a:minorFont>
        <a:latin typeface="华文细黑"/>
        <a:ea typeface="幼圆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华文细黑</vt:lpstr>
      <vt:lpstr>方正清刻本悦宋简体</vt:lpstr>
      <vt:lpstr>幼圆</vt:lpstr>
      <vt:lpstr>宋体</vt:lpstr>
      <vt:lpstr>楷体</vt:lpstr>
      <vt:lpstr>Calibri Light</vt:lpstr>
      <vt:lpstr>汉仪大宋简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2024-09-11T06:14:53.191</cp:lastPrinted>
  <dcterms:created xsi:type="dcterms:W3CDTF">2024-09-10T22:14:53Z</dcterms:created>
  <dcterms:modified xsi:type="dcterms:W3CDTF">2024-09-10T22:14:55Z</dcterms:modified>
</cp:coreProperties>
</file>