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1D97B-D38D-4AA4-A628-E111EC342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CAA2B-5ACD-43C1-9B8F-B608ED7C5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9358A-1693-4AFC-B5F5-EE0C2F7D5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AD22C-87F7-4CA0-A80E-17200F867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59CE76-6876-40CF-8A0A-E9327681C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76113F-39E3-43D8-8079-BB11203CE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4BE731-8A42-4569-A6EE-F153A0A7E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8874F-6F72-4A2C-9FD0-C4085BB25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E316C-BB5B-4FF2-80D7-B5C179123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72804-35F3-4B72-B43C-FB17039BB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5F8CA-1F9E-4B1C-A8D4-2AD87FB6A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620611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突变病情的护理法规与规范解读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突变病情概述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护理法规基本原则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护理规范操作流程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突发事件应对策略与预案制定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法律责任与纠纷处理途径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总结：提高突变病情护理质量，保障患者安全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突变病情概述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突变病情是指病情在短时间内出现急剧变化，超出预期病程范围的情况。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根据病情变化的性质和严重程度，突变病情可分为良性突变和恶性突变。良性突变指病情向好的方向发展，如病情缓解、症状减轻等；恶性突变则指病情急剧恶化，如症状加重、出现并发症等。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9469" r="19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突变病情的发病原因复杂多样，可能包括内在因素（如基因突变、免疫功能紊乱）和外在因素（如感染、环境毒素）。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年龄、性别、遗传因素、生活习惯、慢性疾病等都可能成为突变病情的危险因素。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944" r="339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突变病情的临床表现因具体疾病而异，可能包括症状突然加重、出现新症状、生命体征异常等。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诊断突变病情需要结合病史、临床表现、实验室检查和影像学检查等多方面信息，必要时还需进行病理学检查。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158" b="131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针对突变病情的治疗原则包括及时干预、个体化治疗、综合治疗等。治疗时应根据病情变化及时调整治疗方案，确保治疗的有效性和安全性。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突变病情的预后因具体疾病、治疗时机和患者自身状况而异。预后评估需综合考虑病情严重程度、治疗效果和患者生活质量等因素。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治疗原则及预后评估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预后评估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护理法规基本原则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在护理过程中，应充分尊重患者的人格尊严和隐私权，保护患者的个人信息不被泄露。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尊重患者人格尊严和隐私权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患者有权知晓自己的病情、治疗方案、护理措施等信息，并自主决定是否接受治疗和护理。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保障患者知情同意权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护理人员应严格遵守医疗安全规范，采取必要的措施预防患者跌倒、坠床、压疮等安全事故的发生。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患者权益保障原则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做好护理记录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护理人员应及时、准确、完整地记录患者的病情、护理措施和效果等信息，为患者的治疗和康复提供依据。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明确护理人员的职责和权限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护理人员应清楚了解自己的职责和权限，按照规定的护理流程和操作规范进行工作。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严格执行医嘱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护理人员应认真执行医嘱，确保患者用药和治疗的安全有效。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护理人员职责明确原则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495" b="114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医疗安全优先原则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强化医疗安全意识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护理人员应时刻牢记医疗安全的重要性，严格遵守各项医疗安全制度和规范。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预防医疗差错和事故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护理人员应提高警惕，采取积极的措施预防医疗差错和事故的发生，确保患者的安全。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及时报告和处理不良事件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一旦发生不良事件，护理人员应立即报告并采取必要的措施进行处理，防止事态扩大。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护理人员应积极参与护理质量的持续改进工作，不断提高自己的专业技能和服务水平。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护理人员应注重团队协作和沟通，共同提高整个护理团队的工作质量和效率。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加强护理团队建设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护理人员应接受来自患者、家属、医疗机构等方面的监督和评价，认真对待反馈意见并及时改进自己的工作。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接受监督和评价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持续改进与质量提升原则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护理规范操作流程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在发现患者病情突变时，护理人员应立即启动急救预案，通知医生并准备相关急救设备和药品。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迅速响应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对患者进行全面、快速的评估，包括生命体征、意识状态、疼痛程度等，以确定紧急处理措施。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根据患者病情，护理人员需熟练掌握心肺复苏、止血、包扎、固定等急救技能，并配合医生进行紧急处理。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实施急救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在急救过程中，护理人员需密切观察患者病情变化，及时记录急救措施和时间，为后续治疗提供参考。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监测与记录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t="8184" b="818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急救护理措施实施流程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核对医嘱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在执行药物治疗前，护理人员需认真核对医嘱，确保药物名称、剂量、给药途径等信息准确无误。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准备药品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按照医嘱要求准备药品，检查药品质量、有效期等信息，确保药品安全有效。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执行给药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严格执行无菌操作原则，按照规定的给药途径和时间给予患者药物治疗，并注意观察患者用药反应。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记录与监测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在给药后，护理人员需及时记录药物使用情况，并密切观察患者病情变化，发现异常及时报告医生处理。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药物治疗执行标准操作流程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https://d.book118.com/737162061121006043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2024-09-17T13:24:08.738</cp:lastPrinted>
  <dcterms:created xsi:type="dcterms:W3CDTF">2024-09-17T05:24:08Z</dcterms:created>
  <dcterms:modified xsi:type="dcterms:W3CDTF">2024-09-17T05:24:11Z</dcterms:modified>
</cp:coreProperties>
</file>