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6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ED1B0-C2E7-40E6-85FB-25564FD5A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98E47-4D38-44E6-BF32-E6495557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D4728-9AB3-4B86-8AF3-3FDD2573A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EC75A-4110-4EB6-8682-067B010C6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3DD123-788B-46AE-AFCB-E50E13FC5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6D2636-CDE1-401D-A9AA-4C4C9A2B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D2C70-67A6-4647-81C8-07F736BAF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B6B06-81AB-4FAB-A0C5-2E26ED02F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F14DB-6554-43A5-9EE6-7E912E5B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61F55-5FAE-4A22-90DD-4E1325230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00AAA-4CC3-4683-B2AC-8AC9B06C9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52" r:id="rId2"/>
    <p:sldLayoutId id="2147488153" r:id="rId3"/>
    <p:sldLayoutId id="2147488154" r:id="rId4"/>
    <p:sldLayoutId id="2147488155" r:id="rId5"/>
    <p:sldLayoutId id="2147488156" r:id="rId6"/>
    <p:sldLayoutId id="2147488157" r:id="rId7"/>
    <p:sldLayoutId id="2147488158" r:id="rId8"/>
    <p:sldLayoutId id="2147488159" r:id="rId9"/>
    <p:sldLayoutId id="2147488160" r:id="rId10"/>
    <p:sldLayoutId id="214748816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20" Type="http://schemas.openxmlformats.org/officeDocument/2006/relationships/tags" Target="../tags/tag267.xml" /><Relationship Id="rId21" Type="http://schemas.openxmlformats.org/officeDocument/2006/relationships/tags" Target="../tags/tag268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6301214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江西婺源古村落群旅游攻略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40398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30568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目录文本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114265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440499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5306060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行程规划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414307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7202170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810323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景点介绍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6940292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2891790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3793490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特色体验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263016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5"/>
            </p:custDataLst>
          </p:nvPr>
        </p:nvSpPr>
        <p:spPr>
          <a:xfrm>
            <a:off x="5892165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伍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8" name="标题"/>
          <p:cNvSpPr txBox="1"/>
          <p:nvPr>
            <p:custDataLst>
              <p:tags r:id="rId16"/>
            </p:custDataLst>
          </p:nvPr>
        </p:nvSpPr>
        <p:spPr>
          <a:xfrm>
            <a:off x="6793865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旅游贴士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0" name="Freeform 7832"/>
          <p:cNvSpPr/>
          <p:nvPr>
            <p:custDataLst>
              <p:tags r:id="rId17"/>
            </p:custDataLst>
          </p:nvPr>
        </p:nvSpPr>
        <p:spPr bwMode="auto">
          <a:xfrm rot="16200000">
            <a:off x="563058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52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  <p:sp>
        <p:nvSpPr>
          <p:cNvPr id="1048892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行程规划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行程安排</a:t>
            </a:r>
            <a:endParaRPr lang="zh-CN" altLang="en-US"/>
          </a:p>
        </p:txBody>
      </p:sp>
      <p:sp>
        <p:nvSpPr>
          <p:cNvPr id="1048932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4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36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第一天：抵达婺源，入住酒店，参观李坑古村落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0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2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第二天：游览江湾古村落，参观江湾博物馆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6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8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第三天：游览篁岭古村落，体验晒秋文化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2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4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第四天：游览石城古村落，欣赏石城日出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8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0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第五天：游览彩虹桥，体验婺源民俗文化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4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6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第六天：返回，结束旅程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交通指南</a:t>
            </a:r>
            <a:endParaRPr lang="zh-CN" altLang="en-US"/>
          </a:p>
        </p:txBody>
      </p:sp>
      <p:sp>
        <p:nvSpPr>
          <p:cNvPr id="104900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飞机：可飞往南昌、景德镇、黄山等周边城市，再转乘汽车前往婺源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自驾：可从南昌、景德镇、黄山等周边城市自驾前往婺源，沿途欣赏风景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汽车：可从南昌、景德镇、黄山等周边城市乘坐汽车前往婺源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火车：可乘坐高铁或普通列车前往婺源，婺源站下车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住宿推荐</a:t>
            </a:r>
            <a:endParaRPr lang="zh-CN" altLang="en-US"/>
          </a:p>
        </p:txBody>
      </p:sp>
      <p:sp>
        <p:nvSpPr>
          <p:cNvPr id="10490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特色住宿：选择具有当地特色的住宿，如徽派建筑风格的民宿，感受徽派建筑的魅力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婺源县内：选择县城内的酒店或民宿，交通便利，生活设施齐全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古村落内：选择古村落内的民宿，体验当地民俗风情，感受古村落的历史文化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住宿预订：提前预订住宿，避免旺季时住宿紧张，影响行程规划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最佳旅游时间</a:t>
            </a:r>
            <a:endParaRPr lang="zh-CN" altLang="en-US"/>
          </a:p>
        </p:txBody>
      </p:sp>
      <p:sp>
        <p:nvSpPr>
          <p:cNvPr id="10491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夏季：气候凉爽，适合避暑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春季：油菜花盛开，景色宜人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秋季：枫叶红遍，景色迷人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冬季：雪景壮观，别有一番风味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第三章</a:t>
            </a:r>
            <a:endParaRPr lang="zh-CN" altLang="en-US"/>
          </a:p>
        </p:txBody>
      </p:sp>
      <p:sp>
        <p:nvSpPr>
          <p:cNvPr id="1049196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景点介绍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汪口古村落</a:t>
            </a:r>
            <a:endParaRPr lang="zh-CN" altLang="en-US"/>
          </a:p>
        </p:txBody>
      </p:sp>
      <p:sp>
        <p:nvSpPr>
          <p:cNvPr id="104923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历史背景：始建于南宋时期，距今已有800多年历史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地理位置：位于江西省婺源县东北部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建筑特色：以徽派建筑为主，白墙黑瓦，马头墙，雕刻精美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景点推荐：汪口古街、汪口祠堂、汪口书院、汪口古桥等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李坑古村落</a:t>
            </a:r>
            <a:endParaRPr lang="zh-CN" altLang="en-US"/>
          </a:p>
        </p:txBody>
      </p:sp>
      <p:sp>
        <p:nvSpPr>
          <p:cNvPr id="104928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地理位置：位于江西省婺源县东北部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历史背景：始建于南宋时期，距今已有800多年历史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建筑风格：典型的徽派建筑风格，白墙黑瓦，飞檐翘角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景点特色：小桥流水，古巷幽深，古宅林立，文化底蕴深厚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虹关古村</a:t>
            </a:r>
            <a:endParaRPr lang="zh-CN" altLang="en-US"/>
          </a:p>
        </p:txBody>
      </p:sp>
      <p:sp>
        <p:nvSpPr>
          <p:cNvPr id="10493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地理位置：位于江西省婺源县东北部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建筑特色：以徽派建筑为主，白墙黑瓦，飞檐翘角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景点推荐：虹关古桥、虹关书院、虹关古街等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历史背景：始建于南宋时期，距今已有800多年历史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https://d.book118.com/737163012144006026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二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三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汉仪古隶简</vt:lpstr>
      <vt:lpstr>MiSans Normal</vt:lpstr>
      <vt:lpstr>Calibri Light</vt:lpstr>
      <vt:lpstr>微软雅黑</vt:lpstr>
      <vt:lpstr>宋体</vt:lpstr>
      <vt:lpstr>Office Theme</vt:lpstr>
      <vt:lpstr>江西婺源古村落群旅游攻略</vt:lpstr>
      <vt:lpstr>目录</vt:lpstr>
      <vt:lpstr>添加章节标题</vt:lpstr>
      <vt:lpstr>行程规划</vt:lpstr>
      <vt:lpstr>行程安排</vt:lpstr>
      <vt:lpstr>交通指南</vt:lpstr>
      <vt:lpstr>住宿推荐</vt:lpstr>
      <vt:lpstr>最佳旅游时间</vt:lpstr>
      <vt:lpstr>景点介绍</vt:lpstr>
      <vt:lpstr>汪口古村落</vt:lpstr>
      <vt:lpstr>李坑古村落</vt:lpstr>
      <vt:lpstr>虹关古村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2024-09-01T02:26:29.942</cp:lastPrinted>
  <dcterms:created xsi:type="dcterms:W3CDTF">2024-08-31T18:26:29Z</dcterms:created>
  <dcterms:modified xsi:type="dcterms:W3CDTF">2024-08-31T18:26:32Z</dcterms:modified>
</cp:coreProperties>
</file>