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CC46B-F397-4397-8EE2-BAF3B5CCB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B7FC81-41FB-401A-B84E-4B33350AC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2BE7B-CF56-4829-ACCB-B22E3A976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4A9B9-B0E6-4F61-85B7-30D0809E1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ABFAA1-AA56-4B06-B7BE-80577BCE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1E2EE6-7504-45CB-BC7E-DCE9740B7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2E2D0-CCC6-4954-868D-0B51AA26D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34EE5-5591-4162-AF80-16ED54A20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ABDC4-2873-4C8C-9BA7-191D1686D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026F1-539F-43E8-B25B-2CE028FD7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8E96D2-85F3-41D1-8D80-C4ADA1429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310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增强客户需求沟通技巧的实操实战方法与案例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客户需求理解与洞察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客户需求响应与满足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情感管理与信任建立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跨部门协作与资源整合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客户需求理解与洞察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5" b="91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了解客户行业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研究客户所在行业的发展趋势、市场竞争状况以及行业内的最佳实践，以便更好地理解客户的业务环境和挑战。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掌握客户公司情况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收集客户公司的相关信息，包括公司规模、组织结构、经营状况、产品或服务特点等，以便对客户有更全面的了解。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探究客户需求背景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与客户交流时，注意倾听并探究客户提出需求的具体背景和原因，以便更准确地把握客户需求。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在与客户交流的过程中，注意观察客户的言行举止，从中发现潜在的需求和期望。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观察与发现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通过提出开放式问题，引导客户表达更多的想法和意见，从而挖掘出更深层次的潜在需求。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提问与引导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对收集到的客户需求信息进行整理和分析，提炼出客户的潜在需求和期望，为后续的沟通和服务提供依据。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分析与总结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挖掘潜在需求与期望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制定沟通计划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根据沟通目标，制定相应的沟通计划，包括沟通的时间、地点、方式以及需要准备的材料等。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确定沟通目标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在与客户沟通之前，明确本次沟通的具体目标，例如了解客户需求、解决客户问题、争取客户支持等。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保持沟通一致性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在沟通过程中，始终保持与客户的沟通目标和方向一致，确保双方能够在共同的目标下进行有效的交流和合作。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明确沟通目标与方向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有效沟通技巧与方法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积极倾听客户的言语和非言语信息，理解客户的真实需求和关注点。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深度倾听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确认理解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875" r="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表达同理心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通过重述或总结客户的需求，确保准确理解客户的意图。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站在客户的角度思考问题，展现对客户情感和需求的共鸣。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用简洁明了的语言阐述观点，避免使用过于专业或晦涩的词汇。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7148" r="271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按照逻辑顺序组织语言，使客户能够轻松理解所传达的信息。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有逻辑性地阐述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通过生动的实例或故事来支持观点，增强客户对信息的理解和记忆。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使用实例或故事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表达与阐述能力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使用开放式问题引导客户表达更多信息，深入了解客户需求和期望。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开放式提问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针对特定问题或需求进行提问，获取更具体的信息和反馈。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针对性提问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通过引导性问题激发客户的思考，帮助客户发现潜在需求和机会。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引导性提问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提问与引导策略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客户需求响应与满足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仔细倾听客户的需求描述，确保完全理解客户的期望和要求。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提供解决方案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根据客户需求，迅速提供可行的解决方案，并告知客户下一步的行动计划。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在接收到客户需求后，第一时间进行回应，表达对客户问题的关注和重视。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及时响应客户需求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在服务过程中，关注客户的每一个细节，提供贴心、周到的服务。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了解客户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深入了解客户的背景、偏好和需求，以便为客户提供更加个性化的服务。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根据客户的具体情况，为其量身定制服务方案，以满足客户的特殊需求。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个性化服务提供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https://d.book118.com/737163104016006035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2024-09-09T09:22:42.212</cp:lastPrinted>
  <dcterms:created xsi:type="dcterms:W3CDTF">2024-09-09T01:22:42Z</dcterms:created>
  <dcterms:modified xsi:type="dcterms:W3CDTF">2024-09-09T01:22:44Z</dcterms:modified>
</cp:coreProperties>
</file>