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BEB98-4EDC-4A1C-BC8F-6AA8A133B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55804-09B3-410D-ADC9-1D1CC77B1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8576A-C00E-4139-AD12-7B3DAB443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3EFFD-4B54-4A22-9BAD-800195A1F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F5CB97-8872-4168-BA1D-836283430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C06861-8A69-46FA-BFBB-D188B5DC8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AEAAB0-E1CC-4E52-886E-057BA611C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EB2A3-5F4F-4EC6-9910-B93822EA0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0EB0D-704A-4AE7-955E-CB97D050E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D373A-CA1D-4696-9280-471BD9D26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9CCC2-B865-4653-942A-17B68C2A7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64032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企业培训体系构建方案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培训体系优化与改进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明确组织的发展目标和战略，分析培训需求与组织目标的关联性，确保培训计划与组织战略相一致。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组织目标与战略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了解组织的文化氛围，分析员工对组织的认同感和归属感，针对组织文化的特点设计培训内容和形式。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组织文化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明确员工的岗位职责和工作要求，分析完成工作任务所需的知识、技能和能力，确定针对性的培训内容。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了解业务流程和工作流程，分析各环节中的关键点和难点，设计相应的培训课程和案例。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工作流程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评估员工的素质水平，包括知识储备、技能熟练度、工作态度等方面，找出员工能力与岗位要求的差距。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员工绩效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分析员工的工作绩效，了解员工在工作中遇到的问题和困难，针对绩效不佳的原因设计相应的培训课程和辅导措施。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提升员工技能水平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培养企业文化认同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促进企业战略发展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提高员工综合素质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培训目标设定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通过培训提高员工的专业技能和业务能力，增强企业核心竞争力。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加强员工对企业文化的认同感，提高员工忠诚度和凝聚力。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培训计划应与企业发展战略相匹配，为实现企业目标提供支持。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通过培训提高员工的综合素质，包括沟通、协作、创新等方面。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根据不同岗位的需求，设计相应的技能培训课程，提高员工的岗位胜任能力。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向新员工传达企业文化和价值观，增强员工对企业文化的认同感。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提高中高层管理人员的管理能力和领导力，促进企业的战略发展。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提供沟通、协作、创新等方面的通用技能培训，提高员工的综合素质。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岗位技能培训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企业文化培训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管理技能培训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通用技能培训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6585" r="2658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利用在线学习平台，提供灵活的学习时间和地点，方便员工随时随地学习。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组织集中式培训，邀请专业讲师授课，提高培训效果和员工参与度。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利用企业内部资源，组织内部经验分享和交流，提高员工的实际操作能力。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参加专业培训机构或高校举办的培训课程，引进外部先进知识和经验。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外部培训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培训方法选择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培训时间安排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根据企业实际情况和员工工作安排，合理安排培训时间，确保培训效果和不影响正常工作。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培训地点安排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选择合适的培训场所，包括企业内部培训室、外部培训机构或会议中心等，确保培训设施完备和舒适。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培训时间与地点安排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https://d.book118.com/737164032023006025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2024-08-29T13:44:56.431</cp:lastPrinted>
  <dcterms:created xsi:type="dcterms:W3CDTF">2024-08-29T05:44:56Z</dcterms:created>
  <dcterms:modified xsi:type="dcterms:W3CDTF">2024-08-29T05:44:58Z</dcterms:modified>
</cp:coreProperties>
</file>