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2D5C-3343-4B05-88EB-C9E307BE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0BDE3-433F-4F44-8C2D-574D91EA2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985C7-5FA7-490E-A83C-00A06554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9D772-A06E-450A-8D91-DC290DC6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25123-A2FD-4A7E-BC72-A4E48058A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0097C-2B4C-4C7B-A5F6-DA2B8150F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66554E-2BDC-4ECE-9158-83A102DB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A2B98-E560-42D5-AA17-D23F424C5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93909-7060-45B5-918F-3A601C8A9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954C3-69DC-44D0-A1E3-03D3F3214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FBD6-3A8C-41D4-BBAB-6E9D23F50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4040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组织培训能力提升措施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培训体系优化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培训成果转化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明确组织的发展方向和目标，确保培训计划与组织目标保持一致。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分析组织的战略需求，确定为实现战略目标所需的培训内容和重点。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战略分析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组织目标与战略分析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通过绩效评估、技能测试等方式，了解员工当前的能力水平。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评估员工现有能力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对比岗位需求和员工现有能力，找出能力差距，为培训提供针对性方向。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确定能力差距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设计培训需求调查问卷，收集员工对培训内容、形式、时间等方面的需求和建议。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通过面谈和观察了解员工的实际工作状况和面临的问题，进一步明确培训需求。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培训需求调查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面谈与观察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确保培训计划与组织目标一致，提高员工的专业技能和素质。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明确培训目的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设定可衡量的目标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通过调查、访谈等方式了解员工的培训需求，确保培训内容与实际工作紧密相关。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制定具体的培训目标，如提高员工的工作效率、减少错误率等，以便评估培训效果。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课程内容和形式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根据培训目标和需求分析结果，设计课程内容，选择适当的培训形式，如线上培训、线下培训、研讨会等。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确保课程结构清晰，内容循序渐进，符合学习者的认知规律。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设计适当的评估方法，如考试、问卷调查等，以检验培训效果和学员掌握情况。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选择具备专业知识和丰富经验的讲师，确保培训质量。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根据培训形式和内容，选择合适的场地和设施，如教室、会议室、计算机等。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场地和设施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准备充足的培训材料和学习资料，以便学员随时查阅和学习。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培训材料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https://d.book118.com/737164040023006025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2024-08-29T13:44:57.465</cp:lastPrinted>
  <dcterms:created xsi:type="dcterms:W3CDTF">2024-08-29T05:44:57Z</dcterms:created>
  <dcterms:modified xsi:type="dcterms:W3CDTF">2024-08-29T05:44:59Z</dcterms:modified>
</cp:coreProperties>
</file>