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9144000" cy="685800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95237-5503-4C2D-9D9D-906B29AC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A72F-A702-4471-B40C-5B3A442FB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DEFCF-5A83-4546-A386-ACDA9B2FF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4BBB0-83A2-46F4-9F7C-4765035E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6A3C5-D66F-4809-86C7-870D57FC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A9A40-4223-408D-ADD2-329A4151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07054-3F2F-482B-A85F-8C12E438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023C1-DD8F-4C54-BBE1-2E19A080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A87E6-BB44-4F8C-BD19-8FEE3677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5CAF-A90A-4429-BCE4-A48A0F2A9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B5B21-9BC4-4FB4-9269-FBB4731C0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>
            <a:extLst>
              <a:ext uri="{FF2B5EF4-FFF2-40B4-BE49-F238E27FC236}">
                <a16:creationId xmlns:a16="http://schemas.microsoft.com/office/drawing/2014/main" id="{8BB597D7-819C-0209-E38D-ACAE24F45C2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zh-CN" altLang="en-US" noProof="0"/>
              <a:t>单击此处编辑母版标题样式</a:t>
            </a:r>
          </a:p>
        </p:txBody>
      </p:sp>
      <p:sp>
        <p:nvSpPr>
          <p:cNvPr id="2051" name="副标题 2">
            <a:extLst>
              <a:ext uri="{FF2B5EF4-FFF2-40B4-BE49-F238E27FC236}">
                <a16:creationId xmlns:a16="http://schemas.microsoft.com/office/drawing/2014/main" id="{24C66F4D-D5B3-2158-061C-3548A60D427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pitchFamily="34" charset="0"/>
              <a:buNone/>
              <a:defRPr/>
            </a:lvl1pPr>
          </a:lstStyle>
          <a:p>
            <a:pPr lvl="0"/>
            <a:r>
              <a:rPr lang="zh-CN" altLang="en-US" noProof="0"/>
              <a:t>单击此处编辑母版副标题样式</a:t>
            </a:r>
          </a:p>
        </p:txBody>
      </p:sp>
      <p:sp>
        <p:nvSpPr>
          <p:cNvPr id="2052" name="日期占位符 3">
            <a:extLst>
              <a:ext uri="{FF2B5EF4-FFF2-40B4-BE49-F238E27FC236}">
                <a16:creationId xmlns:a16="http://schemas.microsoft.com/office/drawing/2014/main" id="{51B23D13-3BA1-1A68-85FC-DB2CB43CFA0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/>
        <p:txBody>
          <a:bodyPr anchor="t"/>
          <a:lstStyle>
            <a:lvl1pPr>
              <a:defRPr sz="1800"/>
            </a:lvl1pPr>
          </a:lstStyle>
          <a:p>
            <a:fld id="{08BF270B-7188-48A4-A586-56A0292454B0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2053" name="页脚占位符 4">
            <a:extLst>
              <a:ext uri="{FF2B5EF4-FFF2-40B4-BE49-F238E27FC236}">
                <a16:creationId xmlns:a16="http://schemas.microsoft.com/office/drawing/2014/main" id="{D36E31FB-1D0D-0D4F-F3A5-41460EC3DB4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/>
        <p:txBody>
          <a:bodyPr anchor="t"/>
          <a:lstStyle>
            <a:lvl1pPr algn="l">
              <a:defRPr sz="1800"/>
            </a:lvl1pPr>
          </a:lstStyle>
          <a:p>
            <a:endParaRPr lang="zh-CN" altLang="zh-CN"/>
          </a:p>
        </p:txBody>
      </p:sp>
      <p:sp>
        <p:nvSpPr>
          <p:cNvPr id="2054" name="灯片编号占位符 5">
            <a:extLst>
              <a:ext uri="{FF2B5EF4-FFF2-40B4-BE49-F238E27FC236}">
                <a16:creationId xmlns:a16="http://schemas.microsoft.com/office/drawing/2014/main" id="{1B80D31B-48E3-D03E-8024-05EE32AD6715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 anchor="t"/>
          <a:lstStyle>
            <a:lvl1pPr algn="l">
              <a:defRPr sz="1800"/>
            </a:lvl1pPr>
          </a:lstStyle>
          <a:p>
            <a:fld id="{3A46F09C-3C1D-49AC-A87C-896E6F961E3D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6877915-D646-6271-CEA6-367ED8DCC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F46D25C-1A8A-BEAF-82EA-D359B33E4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EF3CF96-6B42-0E55-C86C-E5B19BCDB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DBF80C-ABBF-4C45-8143-C566C17C579A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257CE2B-A23D-3845-8759-2022A0C27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270121A-6D28-FD38-8A5E-1008D3F10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F498EA-AB8B-4BF4-B404-8A5BD2DD0E1B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036681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334F875-3EE6-68A8-6535-86F39F589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1266CD5-616E-125C-DB36-154A76B110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44DD91-E582-FB01-4016-1617BA15C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810A4E-78AC-4944-84B2-776B48583DD3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C42187C-71AC-BF03-1DE6-AC7A21F3E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7484A89-0DF7-FBD2-5217-95BD8E4A7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54C13D-8790-4826-98E1-0F969D847572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096396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F23599E-AE05-49C5-EA03-77C509C6B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7AFF3BC-C083-1C12-9663-7F0818022C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C67300C-0283-5756-8735-DAFB0DE86D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60D8774-F0AE-063F-48BA-AFE7B189C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5DB95E6-1B04-41E8-9798-51AACA6194DF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C7412C3-9FC6-698D-A501-5E7D78820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E68DEC0-6D5C-E514-B66C-7EB57F7CC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C7552-F823-4776-BC89-39090857093A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207028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5A1646A-0099-4CF7-BBD5-B8C362828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B7F54C2-2EC1-0BC8-699E-C96D07676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A35EC72-5168-E29B-2699-1EB60ADDC7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FFD9B5FF-1525-DDD1-FA70-2D3047C49C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CD7EDC99-FE24-BEF5-D7FE-A5804524546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5187B4ED-FC50-E746-2961-EF9995848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487711-0814-46E8-AE61-DB1DB82FE04E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D54553F-3CCB-B98A-AF5D-8B5E495FE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4BCB00F1-57ED-CA12-FF5C-772B0F934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CC37AC-6CC1-40F6-85DA-446875D24D51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3859876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38CEC86-F3DC-077B-FB94-3D01EDD55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7858BE3B-B98D-59A9-781F-00409FFB5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3BE1EC-3D98-4680-8255-760AB8476973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29516C6-C0DD-E3FF-D79C-044F94E35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AA64C7B5-F08A-9434-3295-EBD00247B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1FEEF7-06C4-4BC6-BB98-9DB8CC9A51DD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580734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5BCB8FB1-E290-AD09-E7F0-C11798515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5975F6-7EE2-475E-9FAA-5847DC8FCE4C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4FFF133D-E105-5FAC-CCF8-052BD928B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4FA1DC4D-8AB8-766E-CA78-7C1C48DE9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7E668E-444D-4951-8DC1-E4DB0276819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6873382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66501F-9C41-9D27-99CC-9CB66E06D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93E826E-F2A2-BAAA-B671-EA8C560F9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3B5669EC-1170-FAA9-8CB2-15359F0B43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D207CA2-AA84-926E-462B-C7070E927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69699C1-14E8-4530-8C7B-B0A6018C0084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AD18BA5-753C-4194-306D-96DE5A526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118FE45-7024-162F-E9E9-5A0141B2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AAC60D-49FD-403F-B4B7-81A66D1171DF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41529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EC9BD10-111E-4C16-27E8-BF496B8D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6F403643-4E2B-E55A-6DCF-3F15532CB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C1CCAD76-77C5-7042-C455-51C4AB0AE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874D975-C753-E1FA-4C84-9B9437971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D2B598-F2F9-4C27-9AD9-60F0027ACD63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5F4D390-8771-196F-BE10-EECCD40A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3CB4747-DEDF-71BB-0B55-2338B28C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D07FD6-89BE-4128-A756-059CBBCFAE35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5977520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07873C-E46E-8E45-87D1-B07365C0E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344B4942-11D2-B979-E609-72CA03FD30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43ADA2D-D217-4377-3C03-7785E1793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953BE9B-D1E9-4C20-B1E9-3705E4C5F1E1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7A5333E-2A24-F2B3-7F46-E50E9323C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1EE0F5F-BC33-E9FA-EFD2-F8C392F4F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906DA3-A5D4-4315-B7F5-057680A1F024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232215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AFDEA5FD-9770-F7C2-789A-53F984E2C3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4F5BB2B-DB3F-4B02-3FBF-C8CD737B26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7B5AB2A-21DC-8C7F-D154-803D94155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22B0C97-C2E0-40A2-B55B-0D0F1AFB654F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6A792C1-6DAD-0785-8F1B-0670FFBF4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785545C-3C17-D807-4B65-B23135DE6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A9BF3-5C8F-43A0-B852-F04429EB6C9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113872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8E4DE065-3D70-6E74-F36A-ECF11AEF06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A759B5F2-5205-3305-8559-B0406F1CF1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028" name="日期占位符 3">
            <a:extLst>
              <a:ext uri="{FF2B5EF4-FFF2-40B4-BE49-F238E27FC236}">
                <a16:creationId xmlns:a16="http://schemas.microsoft.com/office/drawing/2014/main" id="{AA729C4F-CDDF-CE7A-0D6B-07198BD6AC4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9673AE8B-723F-467F-85ED-383210DA8FEB}" type="datetime1">
              <a:rPr lang="zh-CN" altLang="en-US"/>
              <a:t>2024/2/20</a:t>
            </a:fld>
            <a:endParaRPr lang="zh-CN" altLang="en-US"/>
          </a:p>
        </p:txBody>
      </p:sp>
      <p:sp>
        <p:nvSpPr>
          <p:cNvPr id="1029" name="页脚占位符 4">
            <a:extLst>
              <a:ext uri="{FF2B5EF4-FFF2-40B4-BE49-F238E27FC236}">
                <a16:creationId xmlns:a16="http://schemas.microsoft.com/office/drawing/2014/main" id="{89C76F36-8B8A-941F-8D3D-4797E69F09E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endParaRPr lang="zh-CN" altLang="zh-CN"/>
          </a:p>
        </p:txBody>
      </p:sp>
      <p:sp>
        <p:nvSpPr>
          <p:cNvPr id="1030" name="灯片编号占位符 5">
            <a:extLst>
              <a:ext uri="{FF2B5EF4-FFF2-40B4-BE49-F238E27FC236}">
                <a16:creationId xmlns:a16="http://schemas.microsoft.com/office/drawing/2014/main" id="{F9CD3C53-0654-D30E-EB22-14FDD06DC558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ru-RU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fld id="{40C4E486-49CF-40B8-A95E-9DF6E2845D7F}" type="slidenum">
              <a:rPr lang="zh-CN" altLang="en-US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cs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6104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7" name="矩形 3">
            <a:extLst>
              <a:ext uri="{FF2B5EF4-FFF2-40B4-BE49-F238E27FC236}">
                <a16:creationId xmlns:a16="http://schemas.microsoft.com/office/drawing/2014/main" id="{1C7A4F2D-2BD3-5187-EDCF-3A03C62C55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58" name="PB1"/>
          <p:cNvSpPr/>
          <p:nvPr/>
        </p:nvSpPr>
        <p:spPr>
          <a:xfrm>
            <a:off x="0" y="6839712"/>
            <a:ext cx="15765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59" name="PageNumberTextBox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矩形 3">
            <a:extLst>
              <a:ext uri="{FF2B5EF4-FFF2-40B4-BE49-F238E27FC236}">
                <a16:creationId xmlns:a16="http://schemas.microsoft.com/office/drawing/2014/main" id="{FD2CC4E5-0A30-6140-B02B-987E8ABC63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61" name="PB2"/>
          <p:cNvSpPr/>
          <p:nvPr/>
        </p:nvSpPr>
        <p:spPr>
          <a:xfrm>
            <a:off x="0" y="6839712"/>
            <a:ext cx="31531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62" name="PageNumberTextBox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3" name="矩形 3">
            <a:extLst>
              <a:ext uri="{FF2B5EF4-FFF2-40B4-BE49-F238E27FC236}">
                <a16:creationId xmlns:a16="http://schemas.microsoft.com/office/drawing/2014/main" id="{127AB38E-F092-FA41-B583-7C66AE27B6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64" name="PB3"/>
          <p:cNvSpPr/>
          <p:nvPr/>
        </p:nvSpPr>
        <p:spPr>
          <a:xfrm>
            <a:off x="0" y="6839712"/>
            <a:ext cx="47296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65" name="PageNumberTextBox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6" name="矩形 3">
            <a:extLst>
              <a:ext uri="{FF2B5EF4-FFF2-40B4-BE49-F238E27FC236}">
                <a16:creationId xmlns:a16="http://schemas.microsoft.com/office/drawing/2014/main" id="{BD357E42-A0C3-87A2-5D94-EF988A8EAC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67" name="PB4"/>
          <p:cNvSpPr/>
          <p:nvPr/>
        </p:nvSpPr>
        <p:spPr>
          <a:xfrm>
            <a:off x="0" y="6839712"/>
            <a:ext cx="63062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68" name="PageNumberTextBox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心灵的慰藉-课件-课件(PPT-精)全文共58页，当前为第4页。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9" name="矩形 3">
            <a:extLst>
              <a:ext uri="{FF2B5EF4-FFF2-40B4-BE49-F238E27FC236}">
                <a16:creationId xmlns:a16="http://schemas.microsoft.com/office/drawing/2014/main" id="{CD198BEF-99FC-A627-C65F-8AF1A92EFF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70" name="PB5"/>
          <p:cNvSpPr/>
          <p:nvPr/>
        </p:nvSpPr>
        <p:spPr>
          <a:xfrm>
            <a:off x="0" y="6839712"/>
            <a:ext cx="788275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71" name="PageNumberTextBox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心灵的慰藉-课件-课件(PPT-精)全文共58页，当前为第5页。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2" name="矩形 3">
            <a:extLst>
              <a:ext uri="{FF2B5EF4-FFF2-40B4-BE49-F238E27FC236}">
                <a16:creationId xmlns:a16="http://schemas.microsoft.com/office/drawing/2014/main" id="{319DC847-1CD2-A166-97BC-DF48B98E91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73" name="PB6"/>
          <p:cNvSpPr/>
          <p:nvPr/>
        </p:nvSpPr>
        <p:spPr>
          <a:xfrm>
            <a:off x="0" y="6839712"/>
            <a:ext cx="94593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74" name="PageNumberTextBox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心灵的慰藉-课件-课件(PPT-精)全文共58页，当前为第6页。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矩形 3">
            <a:extLst>
              <a:ext uri="{FF2B5EF4-FFF2-40B4-BE49-F238E27FC236}">
                <a16:creationId xmlns:a16="http://schemas.microsoft.com/office/drawing/2014/main" id="{00994220-2743-E5F6-12DE-69B0EA58DE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76" name="PB7"/>
          <p:cNvSpPr/>
          <p:nvPr/>
        </p:nvSpPr>
        <p:spPr>
          <a:xfrm>
            <a:off x="0" y="6839712"/>
            <a:ext cx="110358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77" name="PageNumberTextBox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心灵的慰藉-课件-课件(PPT-精)全文共58页，当前为第7页。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8" name="矩形 3">
            <a:extLst>
              <a:ext uri="{FF2B5EF4-FFF2-40B4-BE49-F238E27FC236}">
                <a16:creationId xmlns:a16="http://schemas.microsoft.com/office/drawing/2014/main" id="{B4503571-E952-A0C5-14B9-863110D06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79" name="PB8"/>
          <p:cNvSpPr/>
          <p:nvPr/>
        </p:nvSpPr>
        <p:spPr>
          <a:xfrm>
            <a:off x="0" y="6839712"/>
            <a:ext cx="126124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0" name="PageNumberTextBox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心灵的慰藉-课件-课件(PPT-精)全文共58页，当前为第8页。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1" name="矩形 3">
            <a:extLst>
              <a:ext uri="{FF2B5EF4-FFF2-40B4-BE49-F238E27FC236}">
                <a16:creationId xmlns:a16="http://schemas.microsoft.com/office/drawing/2014/main" id="{1C6C950D-BD27-AA9C-338F-54C568F4D7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2" name="PB9"/>
          <p:cNvSpPr/>
          <p:nvPr/>
        </p:nvSpPr>
        <p:spPr>
          <a:xfrm>
            <a:off x="0" y="6839712"/>
            <a:ext cx="141889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3" name="PageNumberTextBox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心灵的慰藉-课件-课件(PPT-精)全文共58页，当前为第9页。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4" name="矩形 3">
            <a:extLst>
              <a:ext uri="{FF2B5EF4-FFF2-40B4-BE49-F238E27FC236}">
                <a16:creationId xmlns:a16="http://schemas.microsoft.com/office/drawing/2014/main" id="{7F9A1C3D-4876-3B28-D653-A2B7D3407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5" name="PB10"/>
          <p:cNvSpPr/>
          <p:nvPr/>
        </p:nvSpPr>
        <p:spPr>
          <a:xfrm>
            <a:off x="0" y="6839712"/>
            <a:ext cx="1576551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6" name="PageNumberTextBox1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心灵的慰藉-课件-课件(PPT-精)全文共58页，当前为第10页。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7" name="矩形 3">
            <a:extLst>
              <a:ext uri="{FF2B5EF4-FFF2-40B4-BE49-F238E27FC236}">
                <a16:creationId xmlns:a16="http://schemas.microsoft.com/office/drawing/2014/main" id="{1FE02406-4282-3A3A-ACEA-6855B384D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88" name="PB11"/>
          <p:cNvSpPr/>
          <p:nvPr/>
        </p:nvSpPr>
        <p:spPr>
          <a:xfrm>
            <a:off x="0" y="6839712"/>
            <a:ext cx="1734206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89" name="PageNumberTextBox1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心灵的慰藉-课件-课件(PPT-精)全文共58页，当前为第11页。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0" name="矩形 3">
            <a:extLst>
              <a:ext uri="{FF2B5EF4-FFF2-40B4-BE49-F238E27FC236}">
                <a16:creationId xmlns:a16="http://schemas.microsoft.com/office/drawing/2014/main" id="{5B1AE8F9-7D82-D7FA-06EA-5BAC05643F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1" name="PB12"/>
          <p:cNvSpPr/>
          <p:nvPr/>
        </p:nvSpPr>
        <p:spPr>
          <a:xfrm>
            <a:off x="0" y="6839712"/>
            <a:ext cx="189186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2" name="PageNumberTextBox1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心灵的慰藉-课件-课件(PPT-精)全文共58页，当前为第12页。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3" name="矩形 3">
            <a:extLst>
              <a:ext uri="{FF2B5EF4-FFF2-40B4-BE49-F238E27FC236}">
                <a16:creationId xmlns:a16="http://schemas.microsoft.com/office/drawing/2014/main" id="{204678AF-1792-E118-5374-3D90C2C66D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4" name="PB13"/>
          <p:cNvSpPr/>
          <p:nvPr/>
        </p:nvSpPr>
        <p:spPr>
          <a:xfrm>
            <a:off x="0" y="6839712"/>
            <a:ext cx="204951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5" name="PageNumberTextBox1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6" name="矩形 3">
            <a:extLst>
              <a:ext uri="{FF2B5EF4-FFF2-40B4-BE49-F238E27FC236}">
                <a16:creationId xmlns:a16="http://schemas.microsoft.com/office/drawing/2014/main" id="{1968681E-64E9-7913-2A32-870862F349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097" name="PB14"/>
          <p:cNvSpPr/>
          <p:nvPr/>
        </p:nvSpPr>
        <p:spPr>
          <a:xfrm>
            <a:off x="0" y="6839712"/>
            <a:ext cx="220717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098" name="PageNumberTextBox1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心灵的慰藉-课件-课件(PPT-精)全文共58页，当前为第14页。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9" name="矩形 3">
            <a:extLst>
              <a:ext uri="{FF2B5EF4-FFF2-40B4-BE49-F238E27FC236}">
                <a16:creationId xmlns:a16="http://schemas.microsoft.com/office/drawing/2014/main" id="{B4410A8E-6B81-ECDA-C2E8-A146A89E4B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0" name="PB15"/>
          <p:cNvSpPr/>
          <p:nvPr/>
        </p:nvSpPr>
        <p:spPr>
          <a:xfrm>
            <a:off x="0" y="6839712"/>
            <a:ext cx="236482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1" name="PageNumberTextBox1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心灵的慰藉-课件-课件(PPT-精)全文共58页，当前为第15页。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2" name="矩形 3">
            <a:extLst>
              <a:ext uri="{FF2B5EF4-FFF2-40B4-BE49-F238E27FC236}">
                <a16:creationId xmlns:a16="http://schemas.microsoft.com/office/drawing/2014/main" id="{E42FE15E-3FCA-7761-E0C9-95155A9DF9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3" name="PB16"/>
          <p:cNvSpPr/>
          <p:nvPr/>
        </p:nvSpPr>
        <p:spPr>
          <a:xfrm>
            <a:off x="0" y="6839712"/>
            <a:ext cx="2522482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4" name="PageNumberTextBox1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心灵的慰藉-课件-课件(PPT-精)全文共58页，当前为第16页。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5" name="矩形 3">
            <a:extLst>
              <a:ext uri="{FF2B5EF4-FFF2-40B4-BE49-F238E27FC236}">
                <a16:creationId xmlns:a16="http://schemas.microsoft.com/office/drawing/2014/main" id="{55652899-CB21-4D65-7D14-9EE3253EAC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6" name="PB17"/>
          <p:cNvSpPr/>
          <p:nvPr/>
        </p:nvSpPr>
        <p:spPr>
          <a:xfrm>
            <a:off x="0" y="6839712"/>
            <a:ext cx="2680137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07" name="PageNumberTextBox1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心灵的慰藉-课件-课件(PPT-精)全文共58页，当前为第17页。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8" name="矩形 3">
            <a:extLst>
              <a:ext uri="{FF2B5EF4-FFF2-40B4-BE49-F238E27FC236}">
                <a16:creationId xmlns:a16="http://schemas.microsoft.com/office/drawing/2014/main" id="{5ABD3904-7F01-F0E3-79C1-3113BA417D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09" name="PB18"/>
          <p:cNvSpPr/>
          <p:nvPr/>
        </p:nvSpPr>
        <p:spPr>
          <a:xfrm>
            <a:off x="0" y="6839712"/>
            <a:ext cx="283779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0" name="PageNumberTextBox1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心灵的慰藉-课件-课件(PPT-精)全文共58页，当前为第18页。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1" name="矩形 3">
            <a:extLst>
              <a:ext uri="{FF2B5EF4-FFF2-40B4-BE49-F238E27FC236}">
                <a16:creationId xmlns:a16="http://schemas.microsoft.com/office/drawing/2014/main" id="{A723C7BA-4E10-0BD3-9969-FD3831D591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2" name="PB19"/>
          <p:cNvSpPr/>
          <p:nvPr/>
        </p:nvSpPr>
        <p:spPr>
          <a:xfrm>
            <a:off x="0" y="6839712"/>
            <a:ext cx="299544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3" name="PageNumberTextBox1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心灵的慰藉-课件-课件(PPT-精)全文共58页，当前为第19页。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4" name="矩形 3">
            <a:extLst>
              <a:ext uri="{FF2B5EF4-FFF2-40B4-BE49-F238E27FC236}">
                <a16:creationId xmlns:a16="http://schemas.microsoft.com/office/drawing/2014/main" id="{E1657F68-2239-2EF0-8ADE-DC79A908EE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5" name="PB20"/>
          <p:cNvSpPr/>
          <p:nvPr/>
        </p:nvSpPr>
        <p:spPr>
          <a:xfrm>
            <a:off x="0" y="6839712"/>
            <a:ext cx="315310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6" name="PageNumberTextBox20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心灵的慰藉-课件-课件(PPT-精)全文共58页，当前为第20页。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7" name="矩形 3">
            <a:extLst>
              <a:ext uri="{FF2B5EF4-FFF2-40B4-BE49-F238E27FC236}">
                <a16:creationId xmlns:a16="http://schemas.microsoft.com/office/drawing/2014/main" id="{91736736-2682-9749-1F24-0CEF5FB3A9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18" name="PB21"/>
          <p:cNvSpPr/>
          <p:nvPr/>
        </p:nvSpPr>
        <p:spPr>
          <a:xfrm>
            <a:off x="0" y="6839712"/>
            <a:ext cx="331075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19" name="PageNumberTextBox21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心灵的慰藉-课件-课件(PPT-精)全文共58页，当前为第21页。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0" name="矩形 3">
            <a:extLst>
              <a:ext uri="{FF2B5EF4-FFF2-40B4-BE49-F238E27FC236}">
                <a16:creationId xmlns:a16="http://schemas.microsoft.com/office/drawing/2014/main" id="{348D39BF-3ACA-98D4-EA65-366CB8F05B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1" name="PB22"/>
          <p:cNvSpPr/>
          <p:nvPr/>
        </p:nvSpPr>
        <p:spPr>
          <a:xfrm>
            <a:off x="0" y="6839712"/>
            <a:ext cx="3468413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2" name="PageNumberTextBox22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心灵的慰藉-课件-课件(PPT-精)全文共58页，当前为第22页。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3" name="矩形 3">
            <a:extLst>
              <a:ext uri="{FF2B5EF4-FFF2-40B4-BE49-F238E27FC236}">
                <a16:creationId xmlns:a16="http://schemas.microsoft.com/office/drawing/2014/main" id="{8EF9EC5D-8ADD-411E-8343-E895DDAA03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4" name="PB23"/>
          <p:cNvSpPr/>
          <p:nvPr/>
        </p:nvSpPr>
        <p:spPr>
          <a:xfrm>
            <a:off x="0" y="6839712"/>
            <a:ext cx="3626068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5" name="PageNumberTextBox23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心灵的慰藉-课件-课件(PPT-精)全文共58页，当前为第23页。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6" name="矩形 3">
            <a:extLst>
              <a:ext uri="{FF2B5EF4-FFF2-40B4-BE49-F238E27FC236}">
                <a16:creationId xmlns:a16="http://schemas.microsoft.com/office/drawing/2014/main" id="{2A93A0B4-8D42-E440-4BED-A880327B73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27" name="PB24"/>
          <p:cNvSpPr/>
          <p:nvPr/>
        </p:nvSpPr>
        <p:spPr>
          <a:xfrm>
            <a:off x="0" y="6839712"/>
            <a:ext cx="378372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28" name="PageNumberTextBox24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心灵的慰藉-课件-课件(PPT-精)全文共58页，当前为第24页。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" name="矩形 3">
            <a:extLst>
              <a:ext uri="{FF2B5EF4-FFF2-40B4-BE49-F238E27FC236}">
                <a16:creationId xmlns:a16="http://schemas.microsoft.com/office/drawing/2014/main" id="{DA349C51-4BD5-D72E-7F33-F6E97D9DDF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0" name="PB25"/>
          <p:cNvSpPr/>
          <p:nvPr/>
        </p:nvSpPr>
        <p:spPr>
          <a:xfrm>
            <a:off x="0" y="6839712"/>
            <a:ext cx="394137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1" name="PageNumberTextBox25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心灵的慰藉-课件-课件(PPT-精)全文共58页，当前为第25页。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2" name="矩形 3">
            <a:extLst>
              <a:ext uri="{FF2B5EF4-FFF2-40B4-BE49-F238E27FC236}">
                <a16:creationId xmlns:a16="http://schemas.microsoft.com/office/drawing/2014/main" id="{95819F67-56AE-6E5F-161E-374F4FC62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3" name="PB26"/>
          <p:cNvSpPr/>
          <p:nvPr/>
        </p:nvSpPr>
        <p:spPr>
          <a:xfrm>
            <a:off x="0" y="6839712"/>
            <a:ext cx="409903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4" name="PageNumberTextBox26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心灵的慰藉-课件-课件(PPT-精)全文共58页，当前为第26页。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5" name="矩形 3">
            <a:extLst>
              <a:ext uri="{FF2B5EF4-FFF2-40B4-BE49-F238E27FC236}">
                <a16:creationId xmlns:a16="http://schemas.microsoft.com/office/drawing/2014/main" id="{E63D2107-DF96-EEF0-61C1-0AA8C56C2F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6" name="PB27"/>
          <p:cNvSpPr/>
          <p:nvPr/>
        </p:nvSpPr>
        <p:spPr>
          <a:xfrm>
            <a:off x="0" y="6839712"/>
            <a:ext cx="4256689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37" name="PageNumberTextBox27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心灵的慰藉-课件-课件(PPT-精)全文共58页，当前为第27页。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8" name="矩形 3">
            <a:extLst>
              <a:ext uri="{FF2B5EF4-FFF2-40B4-BE49-F238E27FC236}">
                <a16:creationId xmlns:a16="http://schemas.microsoft.com/office/drawing/2014/main" id="{64CB1E06-FF86-544A-7316-DE10B58370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39" name="PB28"/>
          <p:cNvSpPr/>
          <p:nvPr/>
        </p:nvSpPr>
        <p:spPr>
          <a:xfrm>
            <a:off x="0" y="6839712"/>
            <a:ext cx="4414344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0" name="PageNumberTextBox28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心灵的慰藉-课件-课件(PPT-精)全文共58页，当前为第28页。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1" name="矩形 3">
            <a:extLst>
              <a:ext uri="{FF2B5EF4-FFF2-40B4-BE49-F238E27FC236}">
                <a16:creationId xmlns:a16="http://schemas.microsoft.com/office/drawing/2014/main" id="{5991B968-F0F5-D4DC-EE57-0BCF2E23B2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blipFill dpi="0" rotWithShape="0">
            <a:blip r:embed="rId2"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142" name="PB29"/>
          <p:cNvSpPr/>
          <p:nvPr/>
        </p:nvSpPr>
        <p:spPr>
          <a:xfrm>
            <a:off x="0" y="6839712"/>
            <a:ext cx="4572000" cy="18288"/>
          </a:xfrm>
          <a:prstGeom prst="rect">
            <a:avLst/>
          </a:prstGeom>
          <a:solidFill>
            <a:srgbClr val="F6CA05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+mn-ea"/>
                <a:cs typeface="Calibri" panose="020f0502020204030204" pitchFamily="34" charset="0"/>
              </a:defRPr>
            </a:lvl9pPr>
          </a:lstStyle>
          <a:p>
            <a:pPr algn="ctr"/>
          </a:p>
        </p:txBody>
      </p:sp>
      <p:sp>
        <p:nvSpPr>
          <p:cNvPr id="2143" name="PageNumberTextBox29" hidden="1"/>
          <p:cNvSpPr txBox="1"/>
          <p:nvPr/>
        </p:nvSpPr>
        <p:spPr>
          <a:xfrm>
            <a:off x="4572000" y="6583680"/>
            <a:ext cx="45720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defRPr>
            </a:lvl9pPr>
          </a:lstStyle>
          <a:p>
            <a:r>
              <a:rPr sz="1200"/>
              <a:t>心灵的慰藉-课件-课件(PPT-精)全文共58页，当前为第29页。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https://d.book118.com/737166104023006044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Calibri"/>
        <a:ea typeface="Calibri"/>
        <a:cs typeface="Arial"/>
      </a:majorFont>
      <a:minorFont>
        <a:latin typeface="Calibri"/>
        <a:ea typeface="Calibri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4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2024-09-18T08:20:08.100</cp:lastPrinted>
  <dcterms:created xsi:type="dcterms:W3CDTF">2024-09-18T00:20:08Z</dcterms:created>
  <dcterms:modified xsi:type="dcterms:W3CDTF">2024-09-18T00:20:09Z</dcterms:modified>
</cp:coreProperties>
</file>