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2E708C-9DD8-483A-8F28-06731B0775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4311BF5-E533-41BB-A40C-D2DE3D44A0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98F2777-E696-4223-84B0-E120AF8755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73300A4-2057-4105-8B07-5703A0286E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854059A-7E03-4090-B07E-CD656DA44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DD6A890-C94B-4C1C-806B-4B18EDCC4B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1DDD8239-A1F4-4ED2-90FD-3266F0A208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7F83F0-B429-4AB5-9A81-C6660325DB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F705583-68E2-4C31-AB0A-BFBA789D55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C9E6DB-967C-4543-96F1-9A15254ED1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C38EF1-F1B8-44CB-8AFC-B13DEF910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3720106016100604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云终端逐步替代PC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云终端与PC比较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云终端逐步替代PC的原因分析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云终端逐步替代PC的影响分析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云终端未来发展趋势预测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云计算技术为云终端提供了强大的数据处理和存储能力，使得云终端能够替代PC完成更多工作。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云计算技术的快速发展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云终端相对于PC来说成本更低，能够为企业节省大量的硬件投入和维护成本。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企业降低成本的需求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随着移动办公和远程办公的普及，云终端的便携性和灵活性得到了更好的发挥。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移动办公和远程办公的普及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分析云终端逐步替代PC的趋势和影响。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研究云终端相对于PC的优势和不足。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探讨云终端未来发展的方向和前景。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4292" r="14292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报告目的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4103" r="24103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6926" r="2692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一种基于云计算的终端设备，通过网络连接实现数据传输和共享，通常不具备存储能力，仅作为用户界面使用。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PC具有独立的操作系统和存储能力，而云终端通过网络连接访问云端数据和应用程序，无需安装软件和存储数据。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与PC的区别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云终端定义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7782" r="7782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云终端发展历程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初期阶段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云终端最初的形式是瘦客户机，主要应用于企业内部的办公系统，提供基本的网络访问功能。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发展阶段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随着云计算技术的成熟，云终端逐渐普及，开始应用于教育、医疗、金融等行业，提供更加丰富的应用和服务。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创新阶段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目前，云终端正朝着智能化、移动化、虚拟化的方向发展，与物联网、人工智能等技术结合，为用户带来更加便捷和高效的使用体验。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随着云计算市场的不断扩大，云终端市场规模也在逐年增长，成为IT行业的重要组成部分。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42" b="4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市场规模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目前，云终端市场上存在众多品牌和产品，竞争激烈，但也有一些品牌凭借技术优势和产品质量占据了较大的市场份额。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除了传统的企业、教育、医疗等行业，云终端还逐渐拓展到智能家居、智慧城市等领域，具有广阔的市场前景。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应用领域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云终端市场现状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PC概述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通用计算机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PC具有高度的可编程性和通用性，可以执行各种软件应用程序，处理各种数据和信息。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个人计算机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一种供个人使用的计算机，通常由一台显示器、一个或多个键盘、鼠标等输入设备以及一个中央处理器、内存、硬盘驱动器和其他硬件组成。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便携式计算机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随着技术的发展，PC也发展出了笔记本电脑、平板电脑等便携式设备，方便用户在不同场合使用。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7432" r="17432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3892" r="13892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PC定义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PC发展历程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1981年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苹果公司发布Macintosh电脑，引领了图形用户界面的潮流。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1971年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IBM推出第一台个人电脑，标志着PC时代的开始。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1946年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世界上第一台电子计算机ENIAC诞生，但体积庞大、功耗高、成本昂贵，主要用于军事和科学研究领域。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1991年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Wintel联盟形成，Windows操作系统和Intel处理器成为PC市场的主导者。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2000年以后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随着互联网的普及和技术的不断发展，PC的应用领域不断扩大，成为人们生活和工作中不可或缺的工具。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多样化需求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随着技术的发展和用户需求的多样化，PC市场也出现了各种细分领域，如游戏电脑、商务电脑、平板电脑等。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智能化趋势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随着人工智能和物联网技术的发展，PC将更加智能化，能够与各种智能设备和云服务进行无缝连接和协同工作。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竞争激烈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PC市场上品牌众多，竞争激烈，价格战和服务战成为常态。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00" r="1000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PC市场现状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云终端与PC比较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性能比较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性能满足需求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云终端通过云计算技术提供计算和存储服务，对于一般办公、娱乐和学习等需求，性能已经足够满足。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高性能可选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对于需要更高性能的用户，可以选择配置更高的云终端或使用虚拟机等技术来提高性能。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https://d.book118.com/737201060161006046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2024-09-22T05:50:07.154</cp:lastPrinted>
  <dcterms:created xsi:type="dcterms:W3CDTF">2024-09-21T21:50:07Z</dcterms:created>
  <dcterms:modified xsi:type="dcterms:W3CDTF">2024-09-21T21:50:09Z</dcterms:modified>
</cp:coreProperties>
</file>