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95E3C-FF17-4E19-96F4-80513E5E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AEEBB-36BA-4238-878B-85E2B4D91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CFF24-3F05-4CAB-981F-25EE8E3BE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CD2C3-0D59-4A20-B14C-66DF1451E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AA7E1C-0E85-429C-8DF4-1AB78F1FD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A15A82-3041-4D87-9D16-5BEFA5CDE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290D4-3A5D-4955-AA15-721ECA2F4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02EC0-36CE-4DDC-8EC3-790B8FCAB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4C0B8-A73F-4B96-ADA4-13499E707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20B6A-7D64-4426-AF2E-827307094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FA74A-3664-4555-8449-D11BAF987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201116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2023年监理工程师年底总结报告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团队建设与合作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客户反馈与建议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行业趋势与发展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完成了五个住宅小区的监理工作，确保了工程质量和进度。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参与了两个大型商业综合体的施工监理，有效控制了施工质量和安全。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监督了三个道路改造项目的实施，确保了工程按计划顺利进行。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完成项目概况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住宅小区施工过程中出现工程质量问题。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及时与施工单位沟通，加强现场巡查和检测，确保问题得到妥善解决。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商业综合体施工时遭遇了恶劣天气影响。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调整施工计划，增加防风、防雨措施，确保工程进度不受影响。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道路改造项目遭遇了拆迁难题。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与政府部门紧密合作，加强协调沟通，顺利推进拆迁工作。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在工作中，我充分发挥了监理工程师的专业技能和经验，确保了项目的顺利实施。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在面对问题和挑战时，我能够迅速反应，采取有效措施解决问题。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在工作中，我仍有提升空间，例如加强团队协调和沟通能力，提高工作效率和效果。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掌握新规范和标准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通过学习最新的工程监理规范和标准，提高了个人和团队的业务水平。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学习新技术应用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了解并掌握BIM技术、智能监控等新技术在工程监理领域的应用，提升工作效率。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专业知识更新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定期关注行业动态，参加专业培训，不断更新工程监理专业知识。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学习新技能和知识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参加行业培训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积极参加工程监理行业的培训课程，提升专业素养和技能水平。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参与学术交流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加入专业学术组织，参与学术交流活动，分享经验，拓宽视野。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组织内部培训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组织内部培训活动，分享个人经验和知识，促进团队整体水平的提升。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参加培训和研讨会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与同行建立良好的人脉关系，互相学习、交流经验，共同成长。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建立人脉关系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合作完成项目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分享经验和知识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与其他监理工程师合作完成项目，发挥各自优势，提升项目执行效率。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与其他监理工程师分享经验和知识，共同提高业务水平，推动行业发展。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与同行交流与合作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通过阅读专业书籍、参加培训课程和研讨会，不断更新和提升自己的专业知识。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16" b="141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28" r="1652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03" r="15503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积极参与各类工程项目，通过实践不断积累经验，提高自己的实际操作能力。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学习并掌握新技术、新工具，提高自己在工程监理领域的技能水平。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提升个人专业素养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008" b="150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参与更多项目实践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扩大项目范围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争取参与更多类型和规模的项目，丰富自己的项目经验。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通过参与更多项目，更深入地了解客户的需求和期望，为客户提供更优质的服务。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提高团队协作能力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在项目实践中提高团队协作能力，更好地协调各方资源，确保项目的顺利实施。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https://d.book118.com/737201116046006051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2024-09-24T07:32:27.677</cp:lastPrinted>
  <dcterms:created xsi:type="dcterms:W3CDTF">2024-09-23T23:32:27Z</dcterms:created>
  <dcterms:modified xsi:type="dcterms:W3CDTF">2024-09-23T23:32:29Z</dcterms:modified>
</cp:coreProperties>
</file>