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67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57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3D7DB-BF81-4F10-AC15-1F7B797D4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2AF80-8E62-43F3-A26F-A63F08ABF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26C73-B7BE-4BBC-A2A7-28E31ACD3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5D6B2-E4DF-46ED-822D-E5E0DF18D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E122BE-E92F-4FB4-A5FF-527D13974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E9226-72B9-41B6-996D-06D57911D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144249-E4C7-4B6E-8685-650C12225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82208-288E-4E6D-BD89-2C684F4C5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D9020-4499-4A47-9768-392D2B792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D7099-9975-479C-A4CF-E7080FBA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A090B-D507-474D-A71C-FD62F8698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957" r:id="rId2"/>
    <p:sldLayoutId id="2147496958" r:id="rId3"/>
    <p:sldLayoutId id="2147496959" r:id="rId4"/>
    <p:sldLayoutId id="2147496960" r:id="rId5"/>
    <p:sldLayoutId id="2147496961" r:id="rId6"/>
    <p:sldLayoutId id="2147496962" r:id="rId7"/>
    <p:sldLayoutId id="2147496963" r:id="rId8"/>
    <p:sldLayoutId id="2147496964" r:id="rId9"/>
    <p:sldLayoutId id="2147496965" r:id="rId10"/>
    <p:sldLayoutId id="214749696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00103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古诗课外阅读教学设计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2380298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26520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2685248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2447925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474408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502061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063777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481203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教学目标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71126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73891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7419627" y="10962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718058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教学内容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142271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169925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1730617" y="388260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149034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教学方法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363696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391349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3949398" y="3870814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370459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教学步骤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8" name="任意多边形: 形状 11"/>
          <p:cNvSpPr/>
          <p:nvPr>
            <p:custDataLst>
              <p:tags r:id="rId24"/>
            </p:custDataLst>
          </p:nvPr>
        </p:nvSpPr>
        <p:spPr>
          <a:xfrm>
            <a:off x="806545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0" name="任意多边形: 形状 38"/>
          <p:cNvSpPr/>
          <p:nvPr>
            <p:custDataLst>
              <p:tags r:id="rId25"/>
            </p:custDataLst>
          </p:nvPr>
        </p:nvSpPr>
        <p:spPr>
          <a:xfrm rot="5400000">
            <a:off x="834198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2" name="序号"/>
          <p:cNvSpPr txBox="1"/>
          <p:nvPr>
            <p:custDataLst>
              <p:tags r:id="rId26"/>
            </p:custDataLst>
          </p:nvPr>
        </p:nvSpPr>
        <p:spPr>
          <a:xfrm>
            <a:off x="8385145" y="3878071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柒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4" name="标题"/>
          <p:cNvSpPr txBox="1"/>
          <p:nvPr>
            <p:custDataLst>
              <p:tags r:id="rId27"/>
            </p:custDataLst>
          </p:nvPr>
        </p:nvSpPr>
        <p:spPr>
          <a:xfrm>
            <a:off x="813308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教学反思与改进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6" name="任意多边形: 形状 11"/>
          <p:cNvSpPr/>
          <p:nvPr>
            <p:custDataLst>
              <p:tags r:id="rId28"/>
            </p:custDataLst>
          </p:nvPr>
        </p:nvSpPr>
        <p:spPr>
          <a:xfrm>
            <a:off x="585120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8" name="任意多边形: 形状 38"/>
          <p:cNvSpPr/>
          <p:nvPr>
            <p:custDataLst>
              <p:tags r:id="rId29"/>
            </p:custDataLst>
          </p:nvPr>
        </p:nvSpPr>
        <p:spPr>
          <a:xfrm rot="5400000">
            <a:off x="612774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0" name="序号"/>
          <p:cNvSpPr txBox="1"/>
          <p:nvPr>
            <p:custDataLst>
              <p:tags r:id="rId30"/>
            </p:custDataLst>
          </p:nvPr>
        </p:nvSpPr>
        <p:spPr>
          <a:xfrm>
            <a:off x="6162736" y="387625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2" name="标题"/>
          <p:cNvSpPr txBox="1"/>
          <p:nvPr>
            <p:custDataLst>
              <p:tags r:id="rId31"/>
            </p:custDataLst>
          </p:nvPr>
        </p:nvSpPr>
        <p:spPr>
          <a:xfrm>
            <a:off x="591883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教学评估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https://d.book118.com/738000103060006024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2"/>
  <p:tag name="KSO_WM_UNIT_INDEX" val="1_2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2"/>
  <p:tag name="KSO_WM_UNIT_INDEX" val="1_3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2"/>
  <p:tag name="KSO_WM_UNIT_INDEX" val="1_4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1"/>
  <p:tag name="KSO_WM_UNIT_INDEX" val="1_7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3"/>
  <p:tag name="KSO_WM_UNIT_INDEX" val="1_7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2"/>
  <p:tag name="KSO_WM_UNIT_INDEX" val="1_7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3"/>
  <p:tag name="KSO_WM_UNIT_INDEX" val="1_6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2"/>
  <p:tag name="KSO_WM_UNIT_INDEX" val="1_6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Office Theme</vt:lpstr>
      <vt:lpstr>古诗课外阅读教学设计</vt:lpstr>
      <vt:lpstr>目录</vt:lpstr>
      <vt:lpstr>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2024-08-31T14:00:33.797</cp:lastPrinted>
  <dcterms:created xsi:type="dcterms:W3CDTF">2024-08-31T06:00:33Z</dcterms:created>
  <dcterms:modified xsi:type="dcterms:W3CDTF">2024-08-31T06:00:36Z</dcterms:modified>
</cp:coreProperties>
</file>