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FF383-1481-4BE2-878F-FFAA7045C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273F7-0D21-4B01-B879-E83A150E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3329F-EEC7-4DA1-A8C1-232CA0AAC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D17FC-E5B7-4AC6-8B79-21706D44C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65616-2B55-4630-9313-D751FA60C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5C97A-8376-4634-8367-6A1EABA6E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52E702-2FD7-4E42-A9CA-21A874845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424E9-DE68-4377-BBD3-4B28B99E2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F4078-D029-4727-9619-4B5632B0F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1C6B1-C26B-4B06-B76F-42F9FDE95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C63FC-F43E-4C55-A6A9-5B1AB88E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0107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CAC国际食品法典委员会简介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食品法典体系介绍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委员会工作程序与规则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委员会在食品安全领域作用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保障全球食品安全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CAC国际食品法典委员会（Codex Alimentarius Commission, CAC）的成立旨在通过制定国际食品标准和准则，确保全球范围内的食品安全。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CAC致力于消除因食品安全问题导致的贸易壁垒，推动各国在食品领域的公平贸易。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提供科学依据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CAC为各国政府、监管机构、食品生产者和消费者提供有关食品安全的科学依据和建议。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CAC的前身——食品法典委员会（Codex Committee on Food Hygiene）成立，开始制定食品卫生方面的国际标准。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1963年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世界粮食会议建议建立全球性的食品标准制定机构，以协调各国食品法规和标准。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1974年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CAC第一届会议召开，正式确立了其在国际食品标准制定领域的地位。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1985年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CAC不断发展壮大，成为全球最具权威性的国际食品标准制定机构之一。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至今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历史沿革与发展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CAC由成员国组成，各成员国派代表参加CAC会议，共同制定和审议食品标准和准则。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设在联合国粮食及农业组织（FAO）和世界卫生组织（WHO）联合设立的食品标准局内，负责协调和支持CAC的各项工作。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执行委员会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负责CAC的日常工作，包括筹备会议、监督标准制定过程等。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专家委员会和工作组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针对特定领域或问题设立的专家委员会和工作组，负责研究和制定相关标准和准则。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组织结构与成员构成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主要职责与功能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制定国际食品标准和准则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提供科学建议和指导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促进国际合作与交流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CAC负责制定全球统一的食品标准和准则，涉及食品添加剂、农药残留、微生物污染、标签和声称等方面。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CAC为各国政府、监管机构、食品生产者和消费者提供有关食品安全的科学建议和指导，帮助各国提高食品安全水平。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CAC通过举办会议、研讨会等活动，促进各国在食品安全领域的合作与交流，共同应对全球食品安全挑战。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CAC负责对各国执行食品标准和准则的情况进行监督与评估，确保全球食品安全水平的持续提高。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食品法典体系介绍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食品法典的编纂基于科学的风险评估和食品安全管理原则，确保法典内容具有科学性和准确性。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以科学为基础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法典旨在保障食品的安全和质量，防止食品污染和有害物质的传播，保护消费者健康。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通过制定统一的国际食品标准，减少贸易壁垒，促进国际食品贸易的公平和顺利进行。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法典的编纂过程公开透明，广泛征求各成员国和相关利益方的意见和建议，确保法典的公正性和合理性。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透明度和参与性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食品法典编纂原则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包括食品标签、食品添加剂、食品接触材料、食品检验方法等适用于所有食品类别的通用标准。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针对特定食品类别制定的标准，如乳制品、肉制品、水产品、果蔬制品等，详细规定产品的质量要求、加工工艺和卫生标准等。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针对食品生产过程中的关键控制点制定的标准，如良好生产规范（GMP）、危害分析和关键控制点（HACCP）等，确保食品生产全过程的安全和质量。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过程控制标准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各类食品法典内容概述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食品法典被广泛应用于国际贸易中，成为各国进行食品贸易的重要准则和依据，有助于减少贸易纠纷和摩擦。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作为贸易准则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统一的国际食品标准简化了贸易流程，降低了交易成本，提高了贸易效率，促进了国际食品贸易的便利化。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促进贸易便利化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通过遵循食品法典的要求，各国可以确保进口食品的安全和质量，保护消费者的合法权益和健康。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食品法典在国际贸易中应用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食品法典更新与完善机制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定期评估和修订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食品法典委员会定期对现有的食品法典进行评估和修订，以适应食品科技和食品安全管理的发展需求。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征求成员国意见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在修订过程中，委员会广泛征求各成员国的意见和建议，确保修订后的法典能够反映各国的实际需求和关切。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发布修订草案和最终版本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经过评估和修订后，委员会会发布修订草案供成员国审议，最终确定并发布更新后的食品法典版本。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宣传和培训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为了让各成员国更好地理解和应用更新后的食品法典，委员会还会组织相关的宣传和培训活动，提高各国对法典的认知和应用水平。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委员会工作程序与规则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提案阶段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审议阶段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通过阶段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制定和修订食品法典程序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任何成员国或观察员均可向委员会提出制定或修订食品法典的提案。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经过评估的提案将提交给委员会进行审议，各成员国和观察员可就此发表意见。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提案需经过科学评估，确保所制定的标准基于最新的科学证据和风险评估结果。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经过充分审议后，委员会将投票决定是否通过该提案，并将其纳入食品法典。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https://d.book118.com/738001076011006033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2024-09-10T19:56:01.011</cp:lastPrinted>
  <dcterms:created xsi:type="dcterms:W3CDTF">2024-09-10T11:56:01Z</dcterms:created>
  <dcterms:modified xsi:type="dcterms:W3CDTF">2024-09-10T11:56:03Z</dcterms:modified>
</cp:coreProperties>
</file>