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D20D5-216F-4393-8444-C9C26A3D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A8ED9-1950-4ABF-BABD-6EDA8414F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3DD73-6BED-4CB8-BABA-C01224EF8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8791B-1B7D-47B3-BF92-3CD6FBB71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94656-F12F-4C77-A5E3-377E378E3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C6C97-E4B8-4857-9924-DDB5B12F3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47E39-A0C4-4AC5-BD24-4E918BBAC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D1590-9D5A-42F1-BFC4-587662DA0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33330-B7BF-4CBD-89DA-51FC9D12B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33562-D9D4-42E9-808A-C00FECCFB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420F9-3598-4C84-A4D7-5C668C7AD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030161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销售如何分析客户心理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客户类型分析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客户心理需求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客户决策过程分析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客户沟通技巧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客户维护与拓展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客户类型分析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决策迅速，偏好直接交易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这类客户通常表现出果断、自信的特点，他们不喜欢过多的沟通和犹豫。他们更倾向于直接进入主题，快速做出决定，并期望销售员能够提供简单、明了的信息。在与这类客户交流时，销售员应保持言简意赅，提供有针对性的产品信息，避免冗长的解释和细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果断型客户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情感型客户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情感驱动，易受情感影响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型客户通常比较情绪化，决策过程容易受到情感的影响。他们可能更关注产品的外观、品牌故事或个人喜好等方面。销售员在与这类客户交流时，应注重情感共鸣，用情感化的语言和表达方式来打动客户。同时，可以强调产品的情感价值，如品牌故事、设计理念等，以激发客户的购买欲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9" name="AutoShape 29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理性分析，注重细节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考型客户通常比较谨慎和理性，他们在决策时会进行深入的思考和分析。他们更关注产品的性能、功能、质量和价值等方面。在与这类客户交流时，销售员应提供详细的产品信息、数据和证明文件，以支持产品的可靠性和优势。此外，销售员还应耐心回答客户的问题，并提供专业的建议和意见，以满足客户的理性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思考型客户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谨慎多疑，难以信任销售员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疑虑型客户通常比较谨慎和多疑，他们很难轻易信任销售员或做出购买决定。他们可能会对产品提出各种问题和疑虑，需要销售员进行详细的解答和解释。在与这类客户交流时，销售员应保持耐心和专业，积极解答客户的疑虑和问题。同时，销售员还应建立信任关系，通过提供可靠的产品信息和证明文件来打消客户的疑虑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疑虑型客户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客户心理需求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追求性价比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销售人员可以通过突出产品的性价比优势，如提供折扣、赠品或增值服务等，来吸引客户。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客户在购买产品时，往往会考虑价格与性能的平衡，希望以最优惠的价格获得最好的产品。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追求品牌与质量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客户对知名品牌的产品往往更有信任感，认为其质量更有保障。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销售人员可以强调产品的品牌和质量优势，以及提供相关的证明和认证，以增强客户的购买信心。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167" r="16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随着消费者需求的多样化，客户越来越追求个性化的产品和服务。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销售人员可以通过定制化、个性化服务以及提供独特的产品特点来满足客户的差异化需求。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追求个性化与差异化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良好的售后服务和客户体验能够提高客户的满意度和忠诚度。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销售人员需要关注客户的购买和使用过程中的需求，提供及时、专业的服务，以及创造愉悦的消费体验。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追求服务与体验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客户决策过程分析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吸引客户的注意力是销售成功的第一步。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销售人员需要利用各种手段，如独特的广告、引人入胜的产品演示或富有吸引力的促销活动，来吸引客户的注意力。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引起注意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https://d.book118.com/738003016117006047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2024-09-29T04:10:55.666</cp:lastPrinted>
  <dcterms:created xsi:type="dcterms:W3CDTF">2024-09-28T20:10:55Z</dcterms:created>
  <dcterms:modified xsi:type="dcterms:W3CDTF">2024-09-28T20:10:57Z</dcterms:modified>
</cp:coreProperties>
</file>