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FC87F-B65D-4767-BD2C-51082079C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43C01-4F28-436B-85F7-22C14D937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094F9-0B0C-4C8A-B317-302C86D37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46DB2-3191-4EC3-B6F2-EEDB75B70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6F5079-413C-4E7D-9094-936DE12D8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6BD544-0170-4BE5-8801-BF43F9023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B80817-3D94-481D-9124-C3892D9E8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41561-E379-49BF-8664-81DF409B3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EDB0F-C628-47C2-B9CF-31E072E46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CB542-F86F-4603-86B8-7BB94E2B3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CE692-0718-43A5-A7BC-417A610D1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030431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生与班主任《班级管理与班主任工作的理论和实践》\n## 1.班级管理的理论基础及其重要性\n### 1.1班级管理的定义与目标\n### 1.2班级管理的基本原则与方法\n### 1.3班级管理在学生成长中的重要性\n## 2.班主任工作的职责与要求\n### 2.1班主任的职责与角色\n### 2.2班主任工作的基本原则与方法\n### 2.3班主任在学生成长中的引领作用\n## 3.班级管理与班主任工作的实践案例分析\n### 3.1优秀班级管理的实践案例分析\n### 3.2优秀班主任工作的实践案例分析\n### 3.3实践案例对班级管理与班主任工作的启示\n## 4.学生与班主任的互动关系及其优化策略\n### 4.1学生与班主任互动关系的重要性\n### 4.2学生与班主任互动关系的现状分析\n### 4.3优化学生与班主任互动关系的策略与方法\n## 5.班级管理与班主任工作的未来发展趋势\n### 5.1班级管理与班主任工作面临的挑战与机遇\n### 5.2未来班级管理的发展趋势与创新\n### 5.3未来班主任工作的发展趋势与创新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学生与班主任《班级管理与班主任工作的理论和实践》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班级管理的理论基础及其重要性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以提高学生的综合素质为目标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促进学生德、智、体、美、劳全面发展</a:t>
                </a:r>
                <a:endParaRPr/>
              </a:p>
            </p:txBody>
          </p:sp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班级管理是指教师和学生共同参与的教育活动</a:t>
                </a:r>
                <a:endParaRPr/>
              </a:p>
            </p:txBody>
          </p:sp>
        </p:grpSp>
        <p:grpSp>
          <p:nvGrpSpPr>
            <p:cNvPr id="17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建立良好的班级氛围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培养学生的自主管理能力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提高学生的学习成绩和综合素质</a:t>
                </a:r>
                <a:endParaRPr/>
              </a:p>
            </p:txBody>
          </p:sp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班级管理的目标</a:t>
                </a:r>
                <a:endParaRPr/>
              </a:p>
            </p:txBody>
          </p:sp>
        </p:grpSp>
        <p:grpSp>
          <p:nvGrpSpPr>
            <p:cNvPr id="17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有利于培养学生的团队精神和协作能力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有利于提高学生的自我管理和自我学习能力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有利于提高班级整体水平和教育质量</a:t>
                </a:r>
                <a:endParaRPr/>
              </a:p>
            </p:txBody>
          </p:sp>
          <p:sp>
            <p:nvSpPr>
              <p:cNvPr id="1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班级管理的重要性</a:t>
                </a:r>
                <a:endParaRPr/>
              </a:p>
            </p:txBody>
          </p:sp>
        </p:grpSp>
      </p:grpSp>
      <p:pic>
        <p:nvPicPr>
          <p:cNvPr id="18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班级管理的定义与目标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班级管理的基本原则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以学生为本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尊重学生的个性和差异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注重学生的全面发展</a:t>
                </a:r>
                <a:endParaRPr/>
              </a:p>
            </p:txBody>
          </p:sp>
          <p:sp>
            <p:nvSpPr>
              <p:cNvPr id="19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班级管理的基本方法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人际关系管理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激励与批评</a:t>
                </a:r>
                <a:endParaRPr/>
              </a:p>
            </p:txBody>
          </p:sp>
          <p:sp>
            <p:nvSpPr>
              <p:cNvPr id="19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班级管理的实践策略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建立高效的班级组织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制定合理的班级规章制度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关注学生的心理健康和情感需求</a:t>
                </a:r>
                <a:endParaRPr/>
              </a:p>
            </p:txBody>
          </p:sp>
          <p:sp>
            <p:nvSpPr>
              <p:cNvPr id="19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班级管理的基本原则与方法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有利于培养学生的良好习惯和自律意识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有利于提高学生的自信心和自尊心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有利于培养学生的团队协作能力和人际交往能力</a:t>
                </a:r>
                <a:endParaRPr/>
              </a:p>
            </p:txBody>
          </p:sp>
          <p:sp>
            <p:nvSpPr>
              <p:cNvPr id="20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班级管理对学生成长的影响</a:t>
                </a:r>
                <a:endParaRPr/>
              </a:p>
            </p:txBody>
          </p:sp>
          <p:sp>
            <p:nvSpPr>
              <p:cNvPr id="20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德育：培养学生的道德品质和社会责任感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智育：提高学生的学科知识和学习能力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体育：培养学生的体育锻炼意识和健康体魄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美育：培养学生的审美能力和创造力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劳育：培养学生的劳动观念和实践能力</a:t>
                </a:r>
                <a:endParaRPr/>
              </a:p>
            </p:txBody>
          </p:sp>
          <p:sp>
            <p:nvSpPr>
              <p:cNvPr id="21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班级管理对学生全面发展的促进作用</a:t>
                </a:r>
                <a:endParaRPr/>
              </a:p>
            </p:txBody>
          </p:sp>
          <p:sp>
            <p:nvSpPr>
              <p:cNvPr id="21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班级管理在学生成长中的重要性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班主任工作的职责与要求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班主任的职责与角色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班主任的职责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学生德育工作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学生学习成绩的提高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班级日常管理和建设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班主任的角色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学生成长的引领者和导师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班级管理的组织者和管理者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家长和学校沟通的桥梁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班主任工作的基本原则</a:t>
                </a:r>
                <a:endParaRPr/>
              </a:p>
            </p:txBody>
          </p:sp>
          <p:sp>
            <p:nvSpPr>
              <p:cNvPr id="23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以学生为本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尊重学生的个性和差异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注重学生的全面发展</a:t>
                </a:r>
                <a:endParaRPr/>
              </a:p>
            </p:txBody>
          </p:sp>
        </p:grpSp>
        <p:grpSp>
          <p:nvGrpSpPr>
            <p:cNvPr id="23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班主任工作的基本方法</a:t>
                </a:r>
                <a:endParaRPr/>
              </a:p>
            </p:txBody>
          </p:sp>
          <p:sp>
            <p:nvSpPr>
              <p:cNvPr id="24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激励与批评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人际关系管理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家校合作</a:t>
                </a:r>
                <a:endParaRPr/>
              </a:p>
            </p:txBody>
          </p:sp>
        </p:grpSp>
        <p:grpSp>
          <p:nvGrpSpPr>
            <p:cNvPr id="24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班主任工作的实践策略</a:t>
                </a:r>
                <a:endParaRPr/>
              </a:p>
            </p:txBody>
          </p:sp>
          <p:sp>
            <p:nvSpPr>
              <p:cNvPr id="24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建立良好的师生关系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关注学生的心理健康和情感需求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提高班级凝聚力和向心力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班主任工作的基本原则与方法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班主任在学生德育中的引领作用</a:t>
                </a:r>
                <a:endParaRPr/>
              </a:p>
            </p:txBody>
          </p:sp>
          <p:sp>
            <p:nvSpPr>
              <p:cNvPr id="2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培养学生的道德品质和社会责任感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引导学生树立正确的世界观、人生观和价值观</a:t>
                </a:r>
                <a:endParaRPr/>
              </a:p>
            </p:txBody>
          </p:sp>
        </p:grpSp>
        <p:grpSp>
          <p:nvGrpSpPr>
            <p:cNvPr id="25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班主任在学生学术成绩提高中的引领作用</a:t>
                </a:r>
                <a:endParaRPr/>
              </a:p>
            </p:txBody>
          </p:sp>
          <p:sp>
            <p:nvSpPr>
              <p:cNvPr id="2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提高学生的学科知识和学习能力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培养学生的学术兴趣和探究精神</a:t>
                </a:r>
                <a:endParaRPr/>
              </a:p>
            </p:txBody>
          </p:sp>
        </p:grpSp>
        <p:grpSp>
          <p:nvGrpSpPr>
            <p:cNvPr id="25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班主任在学生全面发展中的引领作用</a:t>
                </a:r>
                <a:endParaRPr/>
              </a:p>
            </p:txBody>
          </p:sp>
          <p:sp>
            <p:nvSpPr>
              <p:cNvPr id="25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注重学生的个性发展和兴趣培养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培养学生的团队协作能力和人际交往能力</a:t>
                </a:r>
                <a:endParaRPr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班主任在学生成长中的引领作用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/>
              <a:t>班级管理与班主任工作的实践案例分析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班级整体水平较低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学生缺乏自信和自律意识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案例背景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班级管理的目标明确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班级管理制度健全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班主任关注学生的个性发展和心理健康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班级管理要以学生为本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建立高效的班级组织和管理制度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案例启示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优秀班级管理的实践案例分析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https://d.book118.com/738003043104006042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学生与班主任《班级管理与班主任工作的理论和实践》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2024-09-21T20:44:17.917</cp:lastPrinted>
  <dcterms:created xsi:type="dcterms:W3CDTF">2024-09-21T12:44:17Z</dcterms:created>
  <dcterms:modified xsi:type="dcterms:W3CDTF">2024-09-21T12:44:19Z</dcterms:modified>
</cp:coreProperties>
</file>