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C4690-DA77-4F0D-A0F5-0E24A9AF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6089C-D4BA-46FC-8D05-39F4287A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4EA00-D31C-4F3C-971C-E42D6C6A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F2D02-AD46-455E-BA70-739026B8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69E74-5497-4CFB-9577-F805F108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6C291-CAB2-40B5-8190-BE7AA1F2C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E54C4-15BC-4122-959C-56D01C1E6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95022-7029-4D4E-B404-402E41A7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3FB61-25E9-456B-A963-57793D900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54A03-E979-42CC-A616-B2E21C5D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F5BB7-2D35-41A0-B1C0-4F516272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5000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房地产行业培训案例研究成功商业模式分享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成功商业模式概述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成功商业模式的关键因素分析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房地产行业未来趋势展望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提升行业专业水平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通过案例研究，分享成功商业模式，提高房地产行业整体的专业素养和竞争力。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当前房地产市场面临诸多挑战，如政策调整、市场竞争加剧等，通过培训案例研究，帮助企业应对市场变化。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鼓励企业探索新的商业模式和战略，促进行业创新和发展。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通过深入分析成功商业模式的具体实践，为房地产行业提供可借鉴的经验和教训。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行业交流平台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案例研究有助于完善房地产行业的理论体系，为学术研究提供实证支持。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培训案例研究可作为行业交流的重要平台，促进企业间的合作与共享，推动行业协同发展。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培训案例研究的意义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成功商业模式概述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商业模式是指企业为了实现盈利和增长而采用的一系列经营策略、组织结构、运营流程和资源配置方式的总和。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根据盈利方式的不同，商业模式可分为销售模式、订阅模式、租赁模式、广告模式等；根据企业与客户关系的不同，可分为B2B、B2C、C2C等模式。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成功的商业模式通常具有创新性、可持续性、可复制性和适应性等特点。它们能够打破行业常规，满足客户未被满足的需求，实现持续盈利。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成功的商业模式能够为企业带来竞争优势，包括市场份额、品牌知名度、客户忠诚度、利润率等方面的提升。同时，成功的商业模式还能够吸引投资者和合作伙伴的关注，为企业带来更多的资源和支持。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成功商业模式的特点与优势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房地产行业典型案例分析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轻资产模式的优势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降低资金压力，提高资金使用效率；快速响应市场变化，灵活调整经营策略。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轻资产模式的核心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通过输出品牌、管理和标准，实现资产轻量化，提高资产回报率。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万科轻资产模式的具体实践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通过小股操盘、合作开发和代建等方式，降低自有资金投入，实现快速扩张。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案例一：万科地产的轻资产模式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通过整合房地产开发、建筑施工、装修、物业管理等全产业链资源，实现一体化运作，降低成本，提高效率。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全产业链整合的核心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通过自有建筑公司、装修公司和物业公司等，实现全流程自主管理和控制，确保项目品质和服务质量。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碧桂园全产业链整合的具体实践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降低成本，提高盈利能力；加强品质控制，提升品牌形象；实现多元化收入来源，增强抗风险能力。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全产业链整合的优势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案例二：碧桂园的全产业链整合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恒大高周转策略的具体实践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采用标准化设计和施工流程，缩短开发周期；通过强大的销售网络和营销策略，实现快速销售和高去化率。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高周转策略的优势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提高资金使用效率，降低资金成本；快速回笼资金，支持企业持续扩张；适应市场变化，灵活调整经营策略。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高周转策略的核心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通过快速开发、快速销售和高去化率，实现资金的高周转和高效益。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案例三：恒大的高周转策略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https://d.book118.com/738005000133006036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2024-09-16T10:13:40.667</cp:lastPrinted>
  <dcterms:created xsi:type="dcterms:W3CDTF">2024-09-16T02:13:40Z</dcterms:created>
  <dcterms:modified xsi:type="dcterms:W3CDTF">2024-09-16T02:13:42Z</dcterms:modified>
</cp:coreProperties>
</file>