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6"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tags" Target="tags/tag476.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48.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E93BAF85-F621-4962-837E-71E586AF2695}" type="datetimeFigureOut">
              <a:rPr lang="zh-CN" altLang="en-US" smtClean="0"/>
              <a:t>2023/8/15</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B82B4206-A950-45C0-B6BD-4CBEA7EEB2E0}" type="slidenum">
              <a:rPr lang="zh-CN" altLang="en-US" smtClean="0"/>
              <a:t>‹#›</a:t>
            </a:fld>
            <a:endParaRPr lang="zh-CN" altLang="en-US"/>
          </a:p>
        </p:txBody>
      </p:sp>
    </p:spTree>
    <p:extLst>
      <p:ext uri="{BB962C8B-B14F-4D97-AF65-F5344CB8AC3E}">
        <p14:creationId xmlns:p14="http://schemas.microsoft.com/office/powerpoint/2010/main" val="853027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B82B4206-A950-45C0-B6BD-4CBEA7EEB2E0}" type="slidenum">
              <a:rPr lang="zh-CN" altLang="en-US" smtClean="0"/>
              <a:t>1</a:t>
            </a:fld>
            <a:endParaRPr lang="zh-CN" altLang="en-US"/>
          </a:p>
        </p:txBody>
      </p:sp>
    </p:spTree>
    <p:extLst>
      <p:ext uri="{BB962C8B-B14F-4D97-AF65-F5344CB8AC3E}">
        <p14:creationId xmlns:p14="http://schemas.microsoft.com/office/powerpoint/2010/main" val="2983914509"/>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image" Target="../media/image1.png" /><Relationship Id="rId4" Type="http://schemas.openxmlformats.org/officeDocument/2006/relationships/tags" Target="../tags/tag78.xml" /><Relationship Id="rId5" Type="http://schemas.openxmlformats.org/officeDocument/2006/relationships/image" Target="../media/image2.png"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1.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tags" Target="../tags/tag84.xml" /><Relationship Id="rId5" Type="http://schemas.openxmlformats.org/officeDocument/2006/relationships/tags" Target="../tags/tag85.xml" /><Relationship Id="rId6" Type="http://schemas.openxmlformats.org/officeDocument/2006/relationships/tags" Target="../tags/tag86.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7.xml" /><Relationship Id="rId2" Type="http://schemas.openxmlformats.org/officeDocument/2006/relationships/tags" Target="../tags/tag88.xml" /><Relationship Id="rId3" Type="http://schemas.openxmlformats.org/officeDocument/2006/relationships/image" Target="../media/image3.png" /><Relationship Id="rId4" Type="http://schemas.openxmlformats.org/officeDocument/2006/relationships/tags" Target="../tags/tag89.xml" /><Relationship Id="rId5" Type="http://schemas.openxmlformats.org/officeDocument/2006/relationships/image" Target="../media/image1.png"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99.xml" /><Relationship Id="rId10" Type="http://schemas.openxmlformats.org/officeDocument/2006/relationships/slideMaster" Target="../slideMasters/slideMaster2.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08.xml" /><Relationship Id="rId2" Type="http://schemas.openxmlformats.org/officeDocument/2006/relationships/tags" Target="../tags/tag109.xml" /><Relationship Id="rId3" Type="http://schemas.openxmlformats.org/officeDocument/2006/relationships/image" Target="../media/image1.png"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2.xml" /><Relationship Id="rId2" Type="http://schemas.openxmlformats.org/officeDocument/2006/relationships/tags" Target="../tags/tag113.xml" /><Relationship Id="rId3" Type="http://schemas.openxmlformats.org/officeDocument/2006/relationships/image" Target="../media/image4.png" /><Relationship Id="rId4" Type="http://schemas.openxmlformats.org/officeDocument/2006/relationships/tags" Target="../tags/tag114.xml" /><Relationship Id="rId5" Type="http://schemas.openxmlformats.org/officeDocument/2006/relationships/tags" Target="../tags/tag115.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6.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3.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0.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6.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B13AE9DB-AA73-4846-95B7-5951728FCA9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FB584A9-C264-4F72-B4E7-419CB19B123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07064E97-B535-4529-8F3D-45137480323E}"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CFD4EBFF-CE04-4EF3-85E7-8A989462EC77}"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B437AD93-F3AE-434F-8DCE-02C753A20117}"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59A7F5D0-DC82-4FC3-BBD1-952A4D226FB1}"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55639A71-69D6-4E61-AD5E-225C37B1ACFF}"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40AB0EDC-0D3C-4D0D-BC1D-45F0491D56D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618DFB65-BBB7-423E-A5D1-71258C9EC746}"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B9F12AA-8713-458B-8909-5B3CB1DB827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4AC2B24-C0EE-4D48-8993-9649E4DB28B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custDataLst>
            <p:tags r:id="rId1"/>
          </p:custDataLst>
        </p:nvPr>
      </p:nvGrpSpPr>
      <p:grpSpPr>
        <a:xfrm>
          <a:off x="0" y="0"/>
          <a:ext cx="0" cy="0"/>
        </a:xfrm>
      </p:grpSpPr>
      <p:sp>
        <p:nvSpPr>
          <p:cNvPr id="4" name="矩形 3"/>
          <p:cNvSpPr/>
          <p:nvPr userDrawn="1">
            <p:custDataLst>
              <p:tags r:id="rId2"/>
            </p:custDataLst>
          </p:nvPr>
        </p:nvSpPr>
        <p:spPr>
          <a:xfrm>
            <a:off x="0" y="656677"/>
            <a:ext cx="12192000" cy="5544642"/>
          </a:xfrm>
          <a:prstGeom prst="rect">
            <a:avLst/>
          </a:prstGeom>
          <a:solidFill>
            <a:srgbClr val="EBECE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1" name="图片 20"/>
          <p:cNvPicPr>
            <a:picLocks noChangeAspect="1"/>
          </p:cNvPicPr>
          <p:nvPr userDrawn="1">
            <p:custDataLst>
              <p:tags r:id="rId4"/>
            </p:custDataLst>
          </p:nvPr>
        </p:nvPicPr>
        <p:blipFill>
          <a:blip r:embed="rId3">
            <a:extLst>
              <a:ext uri="{28A0092B-C50C-407E-A947-70E740481C1C}">
                <a14:useLocalDpi xmlns:a14="http://schemas.microsoft.com/office/drawing/2010/main"/>
              </a:ext>
            </a:extLst>
          </a:blip>
          <a:stretch>
            <a:fillRect/>
          </a:stretch>
        </p:blipFill>
        <p:spPr>
          <a:xfrm>
            <a:off x="5214469" y="5245786"/>
            <a:ext cx="921160" cy="955533"/>
          </a:xfrm>
          <a:prstGeom prst="rect">
            <a:avLst/>
          </a:prstGeom>
        </p:spPr>
      </p:pic>
      <p:pic>
        <p:nvPicPr>
          <p:cNvPr id="19" name="图片 18"/>
          <p:cNvPicPr>
            <a:picLocks noChangeAspect="1"/>
          </p:cNvPicPr>
          <p:nvPr userDrawn="1">
            <p:custDataLst>
              <p:tags r:id="rId6"/>
            </p:custDataLst>
          </p:nvPr>
        </p:nvPicPr>
        <p:blipFill>
          <a:blip r:embed="rId5">
            <a:extLst>
              <a:ext uri="{28A0092B-C50C-407E-A947-70E740481C1C}">
                <a14:useLocalDpi xmlns:a14="http://schemas.microsoft.com/office/drawing/2010/main"/>
              </a:ext>
            </a:extLst>
          </a:blip>
          <a:stretch>
            <a:fillRect/>
          </a:stretch>
        </p:blipFill>
        <p:spPr>
          <a:xfrm>
            <a:off x="5911568" y="359266"/>
            <a:ext cx="6280432" cy="6139468"/>
          </a:xfrm>
          <a:prstGeom prst="rect">
            <a:avLst/>
          </a:prstGeom>
        </p:spPr>
      </p:pic>
      <p:pic>
        <p:nvPicPr>
          <p:cNvPr id="22" name="图片 21"/>
          <p:cNvPicPr>
            <a:picLocks noChangeAspect="1"/>
          </p:cNvPicPr>
          <p:nvPr userDrawn="1">
            <p:custDataLst>
              <p:tags r:id="rId7"/>
            </p:custDataLst>
          </p:nvPr>
        </p:nvPicPr>
        <p:blipFill>
          <a:blip r:embed="rId3">
            <a:extLst>
              <a:ext uri="{28A0092B-C50C-407E-A947-70E740481C1C}">
                <a14:useLocalDpi xmlns:a14="http://schemas.microsoft.com/office/drawing/2010/main"/>
              </a:ext>
            </a:extLst>
          </a:blip>
          <a:stretch>
            <a:fillRect/>
          </a:stretch>
        </p:blipFill>
        <p:spPr>
          <a:xfrm rot="10800000">
            <a:off x="0" y="656677"/>
            <a:ext cx="921160" cy="955533"/>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110C2FF6-9477-460F-8684-1CBC4B257108}" type="datetimeFigureOut">
              <a:rPr lang="zh-CN" altLang="en-US" smtClean="0"/>
              <a:t>2023/8/15</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46C2114-2FA8-43B9-B287-62DD0382ED40}"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0" y="1219806"/>
            <a:ext cx="12192000" cy="4418387"/>
          </a:xfrm>
          <a:prstGeom prst="rect">
            <a:avLst/>
          </a:prstGeom>
          <a:solidFill>
            <a:srgbClr val="EBECE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7"/>
          <p:cNvPicPr>
            <a:picLocks noChangeAspect="1"/>
          </p:cNvPicPr>
          <p:nvPr userDrawn="1">
            <p:custDataLst>
              <p:tags r:id="rId4"/>
            </p:custDataLst>
          </p:nvPr>
        </p:nvPicPr>
        <p:blipFill>
          <a:blip r:embed="rId3">
            <a:extLst>
              <a:ext uri="{28A0092B-C50C-407E-A947-70E740481C1C}">
                <a14:useLocalDpi xmlns:a14="http://schemas.microsoft.com/office/drawing/2010/main"/>
              </a:ext>
            </a:extLst>
          </a:blip>
          <a:stretch>
            <a:fillRect/>
          </a:stretch>
        </p:blipFill>
        <p:spPr>
          <a:xfrm>
            <a:off x="343629" y="995303"/>
            <a:ext cx="5319009" cy="4867394"/>
          </a:xfrm>
          <a:prstGeom prst="rect">
            <a:avLst/>
          </a:prstGeom>
        </p:spPr>
      </p:pic>
      <p:pic>
        <p:nvPicPr>
          <p:cNvPr id="9" name="图片 8"/>
          <p:cNvPicPr>
            <a:picLocks noChangeAspect="1"/>
          </p:cNvPicPr>
          <p:nvPr userDrawn="1">
            <p:custDataLst>
              <p:tags r:id="rId6"/>
            </p:custDataLst>
          </p:nvPr>
        </p:nvPicPr>
        <p:blipFill>
          <a:blip r:embed="rId5">
            <a:extLst>
              <a:ext uri="{28A0092B-C50C-407E-A947-70E740481C1C}">
                <a14:useLocalDpi xmlns:a14="http://schemas.microsoft.com/office/drawing/2010/main"/>
              </a:ext>
            </a:extLst>
          </a:blip>
          <a:stretch>
            <a:fillRect/>
          </a:stretch>
        </p:blipFill>
        <p:spPr>
          <a:xfrm flipH="1">
            <a:off x="5608204" y="4682660"/>
            <a:ext cx="921160" cy="955533"/>
          </a:xfrm>
          <a:prstGeom prst="rect">
            <a:avLst/>
          </a:prstGeom>
        </p:spPr>
      </p:pic>
      <p:pic>
        <p:nvPicPr>
          <p:cNvPr id="10" name="图片 9"/>
          <p:cNvPicPr>
            <a:picLocks noChangeAspect="1"/>
          </p:cNvPicPr>
          <p:nvPr userDrawn="1">
            <p:custDataLst>
              <p:tags r:id="rId7"/>
            </p:custDataLst>
          </p:nvPr>
        </p:nvPicPr>
        <p:blipFill>
          <a:blip r:embed="rId5">
            <a:extLst>
              <a:ext uri="{28A0092B-C50C-407E-A947-70E740481C1C}">
                <a14:useLocalDpi xmlns:a14="http://schemas.microsoft.com/office/drawing/2010/main"/>
              </a:ext>
            </a:extLst>
          </a:blip>
          <a:stretch>
            <a:fillRect/>
          </a:stretch>
        </p:blipFill>
        <p:spPr>
          <a:xfrm rot="10800000" flipH="1">
            <a:off x="11270840" y="1219806"/>
            <a:ext cx="921160" cy="955533"/>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custDataLst>
              <p:tags r:id="rId5"/>
            </p:custDataLst>
          </p:nvPr>
        </p:nvSpPr>
        <p:spPr/>
        <p:txBody>
          <a:bodyPr/>
          <a:lstStyle/>
          <a:p>
            <a:fld id="{110C2FF6-9477-460F-8684-1CBC4B257108}" type="datetimeFigureOut">
              <a:rPr lang="zh-CN" altLang="en-US" smtClean="0"/>
              <a:t>2023/8/15</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46C2114-2FA8-43B9-B287-62DD0382ED40}"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custDataLst>
              <p:tags r:id="rId7"/>
            </p:custDataLst>
          </p:nvPr>
        </p:nvSpPr>
        <p:spPr/>
        <p:txBody>
          <a:bodyPr/>
          <a:lstStyle/>
          <a:p>
            <a:fld id="{110C2FF6-9477-460F-8684-1CBC4B257108}" type="datetimeFigureOut">
              <a:rPr lang="zh-CN" altLang="en-US" smtClean="0"/>
              <a:t>2023/8/15</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F46C2114-2FA8-43B9-B287-62DD0382ED40}"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标题">
    <p:spTree>
      <p:nvGrpSpPr>
        <p:cNvPr id="1" name=""/>
        <p:cNvGrpSpPr/>
        <p:nvPr>
          <p:custDataLst>
            <p:tags r:id="rId1"/>
          </p:custDataLst>
        </p:nvPr>
      </p:nvGrpSpPr>
      <p:grpSpPr>
        <a:xfrm>
          <a:off x="0" y="0"/>
          <a:ext cx="0" cy="0"/>
        </a:xfrm>
      </p:grpSpPr>
      <p:sp>
        <p:nvSpPr>
          <p:cNvPr id="6" name="矩形 5"/>
          <p:cNvSpPr/>
          <p:nvPr userDrawn="1">
            <p:custDataLst>
              <p:tags r:id="rId2"/>
            </p:custDataLst>
          </p:nvPr>
        </p:nvSpPr>
        <p:spPr>
          <a:xfrm>
            <a:off x="0" y="1219806"/>
            <a:ext cx="12192000" cy="4418387"/>
          </a:xfrm>
          <a:prstGeom prst="rect">
            <a:avLst/>
          </a:prstGeom>
          <a:solidFill>
            <a:srgbClr val="EBECE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7" name="图片 6"/>
          <p:cNvPicPr>
            <a:picLocks noChangeAspect="1"/>
          </p:cNvPicPr>
          <p:nvPr userDrawn="1">
            <p:custDataLst>
              <p:tags r:id="rId4"/>
            </p:custDataLst>
          </p:nvPr>
        </p:nvPicPr>
        <p:blipFill>
          <a:blip r:embed="rId3">
            <a:extLst>
              <a:ext uri="{28A0092B-C50C-407E-A947-70E740481C1C}">
                <a14:useLocalDpi xmlns:a14="http://schemas.microsoft.com/office/drawing/2010/main"/>
              </a:ext>
            </a:extLst>
          </a:blip>
          <a:stretch>
            <a:fillRect/>
          </a:stretch>
        </p:blipFill>
        <p:spPr>
          <a:xfrm>
            <a:off x="11270840" y="4682660"/>
            <a:ext cx="921160" cy="955533"/>
          </a:xfrm>
          <a:prstGeom prst="rect">
            <a:avLst/>
          </a:prstGeom>
        </p:spPr>
      </p:pic>
      <p:pic>
        <p:nvPicPr>
          <p:cNvPr id="8" name="图片 7"/>
          <p:cNvPicPr>
            <a:picLocks noChangeAspect="1"/>
          </p:cNvPicPr>
          <p:nvPr userDrawn="1">
            <p:custDataLst>
              <p:tags r:id="rId5"/>
            </p:custDataLst>
          </p:nvPr>
        </p:nvPicPr>
        <p:blipFill>
          <a:blip r:embed="rId3">
            <a:extLst>
              <a:ext uri="{28A0092B-C50C-407E-A947-70E740481C1C}">
                <a14:useLocalDpi xmlns:a14="http://schemas.microsoft.com/office/drawing/2010/main"/>
              </a:ext>
            </a:extLst>
          </a:blip>
          <a:stretch>
            <a:fillRect/>
          </a:stretch>
        </p:blipFill>
        <p:spPr>
          <a:xfrm rot="10800000">
            <a:off x="0" y="1219806"/>
            <a:ext cx="921160" cy="955533"/>
          </a:xfrm>
          <a:prstGeom prst="rect">
            <a:avLst/>
          </a:prstGeom>
        </p:spPr>
      </p:pic>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rgbClr val="EBECE7"/>
        </a:solidFill>
        <a:effectLst/>
      </p:bgPr>
    </p:bg>
    <p:spTree>
      <p:nvGrpSpPr>
        <p:cNvPr id="1" name=""/>
        <p:cNvGrpSpPr/>
        <p:nvPr>
          <p:custDataLst>
            <p:tags r:id="rId1"/>
          </p:custDataLst>
        </p:nvPr>
      </p:nvGrpSpPr>
      <p:grpSpPr>
        <a:xfrm>
          <a:off x="0" y="0"/>
          <a:ext cx="0" cy="0"/>
        </a:xfrm>
      </p:grpSpPr>
      <p:sp>
        <p:nvSpPr>
          <p:cNvPr id="7" name="矩形 6"/>
          <p:cNvSpPr/>
          <p:nvPr userDrawn="1">
            <p:custDataLst>
              <p:tags r:id="rId2"/>
            </p:custDataLst>
          </p:nvPr>
        </p:nvSpPr>
        <p:spPr>
          <a:xfrm>
            <a:off x="-1" y="473216"/>
            <a:ext cx="12192001" cy="591156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4"/>
          <p:cNvPicPr>
            <a:picLocks noChangeAspect="1"/>
          </p:cNvPicPr>
          <p:nvPr userDrawn="1">
            <p:custDataLst>
              <p:tags r:id="rId4"/>
            </p:custDataLst>
          </p:nvPr>
        </p:nvPicPr>
        <p:blipFill>
          <a:blip r:embed="rId3">
            <a:extLst>
              <a:ext uri="{28A0092B-C50C-407E-A947-70E740481C1C}">
                <a14:useLocalDpi xmlns:a14="http://schemas.microsoft.com/office/drawing/2010/main"/>
              </a:ext>
            </a:extLst>
          </a:blip>
          <a:stretch>
            <a:fillRect/>
          </a:stretch>
        </p:blipFill>
        <p:spPr>
          <a:xfrm>
            <a:off x="11485330" y="6124961"/>
            <a:ext cx="706670" cy="733039"/>
          </a:xfrm>
          <a:prstGeom prst="rect">
            <a:avLst/>
          </a:prstGeom>
        </p:spPr>
      </p:pic>
      <p:pic>
        <p:nvPicPr>
          <p:cNvPr id="6" name="图片 5"/>
          <p:cNvPicPr>
            <a:picLocks noChangeAspect="1"/>
          </p:cNvPicPr>
          <p:nvPr userDrawn="1">
            <p:custDataLst>
              <p:tags r:id="rId5"/>
            </p:custDataLst>
          </p:nvPr>
        </p:nvPicPr>
        <p:blipFill>
          <a:blip r:embed="rId3">
            <a:extLst>
              <a:ext uri="{28A0092B-C50C-407E-A947-70E740481C1C}">
                <a14:useLocalDpi xmlns:a14="http://schemas.microsoft.com/office/drawing/2010/main"/>
              </a:ext>
            </a:extLst>
          </a:blip>
          <a:stretch>
            <a:fillRect/>
          </a:stretch>
        </p:blipFill>
        <p:spPr>
          <a:xfrm rot="10800000">
            <a:off x="0" y="0"/>
            <a:ext cx="706670" cy="733039"/>
          </a:xfrm>
          <a:prstGeom prst="rect">
            <a:avLst/>
          </a:prstGeom>
        </p:spPr>
      </p:pic>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110C2FF6-9477-460F-8684-1CBC4B257108}" type="datetimeFigureOut">
              <a:rPr lang="zh-CN" altLang="en-US" smtClean="0"/>
              <a:t>2023/8/15</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46C2114-2FA8-43B9-B287-62DD0382ED40}"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110C2FF6-9477-460F-8684-1CBC4B257108}" type="datetimeFigureOut">
              <a:rPr lang="zh-CN" altLang="en-US" smtClean="0"/>
              <a:t>2023/8/15</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46C2114-2FA8-43B9-B287-62DD0382ED40}"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110C2FF6-9477-460F-8684-1CBC4B257108}" type="datetimeFigureOut">
              <a:rPr lang="zh-CN" altLang="en-US" smtClean="0"/>
              <a:t>2023/8/15</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46C2114-2FA8-43B9-B287-62DD0382ED40}"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110C2FF6-9477-460F-8684-1CBC4B257108}" type="datetimeFigureOut">
              <a:rPr lang="zh-CN" altLang="en-US" smtClean="0"/>
              <a:t>2023/8/15</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F46C2114-2FA8-43B9-B287-62DD0382ED40}"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2.xml" /><Relationship Id="rId13" Type="http://schemas.openxmlformats.org/officeDocument/2006/relationships/tags" Target="../tags/tag143.xml" /><Relationship Id="rId14" Type="http://schemas.openxmlformats.org/officeDocument/2006/relationships/tags" Target="../tags/tag144.xml" /><Relationship Id="rId15" Type="http://schemas.openxmlformats.org/officeDocument/2006/relationships/tags" Target="../tags/tag145.xml" /><Relationship Id="rId16" Type="http://schemas.openxmlformats.org/officeDocument/2006/relationships/tags" Target="../tags/tag146.xml" /><Relationship Id="rId17" Type="http://schemas.openxmlformats.org/officeDocument/2006/relationships/tags" Target="../tags/tag147.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custDataLst>
              <p:tags r:id="rId14"/>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10C2FF6-9477-460F-8684-1CBC4B257108}" type="datetimeFigureOut">
              <a:rPr lang="zh-CN" altLang="en-US" smtClean="0"/>
              <a:t>2023/8/15</a:t>
            </a:fld>
            <a:endParaRPr lang="zh-CN" altLang="en-US"/>
          </a:p>
        </p:txBody>
      </p:sp>
      <p:sp>
        <p:nvSpPr>
          <p:cNvPr id="5"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46C2114-2FA8-43B9-B287-62DD0382ED40}"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65.xml" /><Relationship Id="rId11" Type="http://schemas.openxmlformats.org/officeDocument/2006/relationships/tags" Target="../tags/tag166.xml" /><Relationship Id="rId12" Type="http://schemas.openxmlformats.org/officeDocument/2006/relationships/tags" Target="../tags/tag167.xml" /><Relationship Id="rId13" Type="http://schemas.openxmlformats.org/officeDocument/2006/relationships/tags" Target="../tags/tag168.xml" /><Relationship Id="rId14" Type="http://schemas.openxmlformats.org/officeDocument/2006/relationships/tags" Target="../tags/tag169.xml" /><Relationship Id="rId15" Type="http://schemas.openxmlformats.org/officeDocument/2006/relationships/tags" Target="../tags/tag170.xml" /><Relationship Id="rId16" Type="http://schemas.openxmlformats.org/officeDocument/2006/relationships/tags" Target="../tags/tag171.xml" /><Relationship Id="rId17" Type="http://schemas.openxmlformats.org/officeDocument/2006/relationships/tags" Target="../tags/tag172.xml" /><Relationship Id="rId18" Type="http://schemas.openxmlformats.org/officeDocument/2006/relationships/tags" Target="../tags/tag173.xml" /><Relationship Id="rId19" Type="http://schemas.openxmlformats.org/officeDocument/2006/relationships/tags" Target="../tags/tag174.xml" /><Relationship Id="rId2" Type="http://schemas.openxmlformats.org/officeDocument/2006/relationships/notesSlide" Target="../notesSlides/notesSlide1.xml" /><Relationship Id="rId20" Type="http://schemas.openxmlformats.org/officeDocument/2006/relationships/tags" Target="../tags/tag175.xml" /><Relationship Id="rId21" Type="http://schemas.openxmlformats.org/officeDocument/2006/relationships/tags" Target="../tags/tag176.xml" /><Relationship Id="rId22" Type="http://schemas.openxmlformats.org/officeDocument/2006/relationships/tags" Target="../tags/tag177.xml" /><Relationship Id="rId23" Type="http://schemas.openxmlformats.org/officeDocument/2006/relationships/tags" Target="../tags/tag178.xml" /><Relationship Id="rId24" Type="http://schemas.openxmlformats.org/officeDocument/2006/relationships/tags" Target="../tags/tag179.xml" /><Relationship Id="rId25" Type="http://schemas.openxmlformats.org/officeDocument/2006/relationships/tags" Target="../tags/tag180.xml" /><Relationship Id="rId26" Type="http://schemas.openxmlformats.org/officeDocument/2006/relationships/tags" Target="../tags/tag181.xml" /><Relationship Id="rId27" Type="http://schemas.openxmlformats.org/officeDocument/2006/relationships/tags" Target="../tags/tag182.xml" /><Relationship Id="rId28" Type="http://schemas.openxmlformats.org/officeDocument/2006/relationships/tags" Target="../tags/tag183.xml" /><Relationship Id="rId29" Type="http://schemas.openxmlformats.org/officeDocument/2006/relationships/tags" Target="../tags/tag184.xml" /><Relationship Id="rId3" Type="http://schemas.openxmlformats.org/officeDocument/2006/relationships/tags" Target="../tags/tag159.xml" /><Relationship Id="rId30" Type="http://schemas.openxmlformats.org/officeDocument/2006/relationships/tags" Target="../tags/tag185.xml" /><Relationship Id="rId31" Type="http://schemas.openxmlformats.org/officeDocument/2006/relationships/tags" Target="../tags/tag186.xml" /><Relationship Id="rId32" Type="http://schemas.openxmlformats.org/officeDocument/2006/relationships/tags" Target="../tags/tag187.xml" /><Relationship Id="rId33" Type="http://schemas.openxmlformats.org/officeDocument/2006/relationships/tags" Target="../tags/tag188.xml" /><Relationship Id="rId34" Type="http://schemas.openxmlformats.org/officeDocument/2006/relationships/tags" Target="../tags/tag189.xml" /><Relationship Id="rId35" Type="http://schemas.openxmlformats.org/officeDocument/2006/relationships/tags" Target="../tags/tag190.xml" /><Relationship Id="rId36" Type="http://schemas.openxmlformats.org/officeDocument/2006/relationships/tags" Target="../tags/tag191.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image" Target="../media/image5.png" /><Relationship Id="rId7" Type="http://schemas.openxmlformats.org/officeDocument/2006/relationships/tags" Target="../tags/tag162.xml" /><Relationship Id="rId8" Type="http://schemas.openxmlformats.org/officeDocument/2006/relationships/tags" Target="../tags/tag163.xml" /><Relationship Id="rId9" Type="http://schemas.openxmlformats.org/officeDocument/2006/relationships/tags" Target="../tags/tag16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14" Type="http://schemas.openxmlformats.org/officeDocument/2006/relationships/tags" Target="../tags/tag203.xml" /><Relationship Id="rId15" Type="http://schemas.openxmlformats.org/officeDocument/2006/relationships/tags" Target="../tags/tag204.xml" /><Relationship Id="rId16" Type="http://schemas.openxmlformats.org/officeDocument/2006/relationships/tags" Target="../tags/tag205.xml" /><Relationship Id="rId17" Type="http://schemas.openxmlformats.org/officeDocument/2006/relationships/tags" Target="../tags/tag206.xml" /><Relationship Id="rId18" Type="http://schemas.openxmlformats.org/officeDocument/2006/relationships/tags" Target="../tags/tag207.xml" /><Relationship Id="rId19" Type="http://schemas.openxmlformats.org/officeDocument/2006/relationships/tags" Target="../tags/tag208.xml" /><Relationship Id="rId2" Type="http://schemas.openxmlformats.org/officeDocument/2006/relationships/tags" Target="../tags/tag192.xml" /><Relationship Id="rId20" Type="http://schemas.openxmlformats.org/officeDocument/2006/relationships/tags" Target="../tags/tag209.xml" /><Relationship Id="rId21" Type="http://schemas.openxmlformats.org/officeDocument/2006/relationships/tags" Target="../tags/tag210.xml" /><Relationship Id="rId22" Type="http://schemas.openxmlformats.org/officeDocument/2006/relationships/tags" Target="../tags/tag211.xml" /><Relationship Id="rId23" Type="http://schemas.openxmlformats.org/officeDocument/2006/relationships/tags" Target="../tags/tag212.xml" /><Relationship Id="rId24" Type="http://schemas.openxmlformats.org/officeDocument/2006/relationships/tags" Target="../tags/tag213.xml" /><Relationship Id="rId25" Type="http://schemas.openxmlformats.org/officeDocument/2006/relationships/tags" Target="../tags/tag214.xml" /><Relationship Id="rId26" Type="http://schemas.openxmlformats.org/officeDocument/2006/relationships/tags" Target="../tags/tag215.xml" /><Relationship Id="rId27" Type="http://schemas.openxmlformats.org/officeDocument/2006/relationships/tags" Target="../tags/tag216.xml" /><Relationship Id="rId28" Type="http://schemas.openxmlformats.org/officeDocument/2006/relationships/tags" Target="../tags/tag217.xml" /><Relationship Id="rId29" Type="http://schemas.openxmlformats.org/officeDocument/2006/relationships/tags" Target="../tags/tag218.xml" /><Relationship Id="rId3" Type="http://schemas.openxmlformats.org/officeDocument/2006/relationships/image" Target="../media/image6.png" /><Relationship Id="rId30" Type="http://schemas.openxmlformats.org/officeDocument/2006/relationships/tags" Target="../tags/tag219.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tags" Target="../tags/tag230.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14" Type="http://schemas.openxmlformats.org/officeDocument/2006/relationships/tags" Target="../tags/tag243.xml" /><Relationship Id="rId15" Type="http://schemas.openxmlformats.org/officeDocument/2006/relationships/tags" Target="../tags/tag244.xml" /><Relationship Id="rId16" Type="http://schemas.openxmlformats.org/officeDocument/2006/relationships/tags" Target="../tags/tag245.xml" /><Relationship Id="rId17" Type="http://schemas.openxmlformats.org/officeDocument/2006/relationships/tags" Target="../tags/tag246.xml" /><Relationship Id="rId18" Type="http://schemas.openxmlformats.org/officeDocument/2006/relationships/tags" Target="../tags/tag247.xml" /><Relationship Id="rId19" Type="http://schemas.openxmlformats.org/officeDocument/2006/relationships/tags" Target="../tags/tag248.xml" /><Relationship Id="rId2" Type="http://schemas.openxmlformats.org/officeDocument/2006/relationships/tags" Target="../tags/tag231.xml" /><Relationship Id="rId20" Type="http://schemas.openxmlformats.org/officeDocument/2006/relationships/tags" Target="../tags/tag249.xml" /><Relationship Id="rId21" Type="http://schemas.openxmlformats.org/officeDocument/2006/relationships/tags" Target="../tags/tag250.xml" /><Relationship Id="rId22" Type="http://schemas.openxmlformats.org/officeDocument/2006/relationships/tags" Target="../tags/tag251.xml" /><Relationship Id="rId23" Type="http://schemas.openxmlformats.org/officeDocument/2006/relationships/tags" Target="../tags/tag252.xml" /><Relationship Id="rId24" Type="http://schemas.openxmlformats.org/officeDocument/2006/relationships/image" Target="../media/image7.jpeg" /><Relationship Id="rId25" Type="http://schemas.openxmlformats.org/officeDocument/2006/relationships/tags" Target="../tags/tag253.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tags" Target="../tags/tag23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tags" Target="../tags/tag264.xml" /><Relationship Id="rId13" Type="http://schemas.openxmlformats.org/officeDocument/2006/relationships/tags" Target="../tags/tag265.xml" /><Relationship Id="rId14" Type="http://schemas.openxmlformats.org/officeDocument/2006/relationships/tags" Target="../tags/tag266.xml" /><Relationship Id="rId15" Type="http://schemas.openxmlformats.org/officeDocument/2006/relationships/tags" Target="../tags/tag267.xml" /><Relationship Id="rId16" Type="http://schemas.openxmlformats.org/officeDocument/2006/relationships/tags" Target="../tags/tag268.xml" /><Relationship Id="rId17" Type="http://schemas.openxmlformats.org/officeDocument/2006/relationships/tags" Target="../tags/tag269.xml" /><Relationship Id="rId18" Type="http://schemas.openxmlformats.org/officeDocument/2006/relationships/tags" Target="../tags/tag270.xml" /><Relationship Id="rId19" Type="http://schemas.openxmlformats.org/officeDocument/2006/relationships/tags" Target="../tags/tag271.xml" /><Relationship Id="rId2" Type="http://schemas.openxmlformats.org/officeDocument/2006/relationships/tags" Target="../tags/tag254.xml" /><Relationship Id="rId20" Type="http://schemas.openxmlformats.org/officeDocument/2006/relationships/tags" Target="../tags/tag272.xml" /><Relationship Id="rId21" Type="http://schemas.openxmlformats.org/officeDocument/2006/relationships/tags" Target="../tags/tag273.xml" /><Relationship Id="rId22" Type="http://schemas.openxmlformats.org/officeDocument/2006/relationships/tags" Target="../tags/tag274.xml" /><Relationship Id="rId23" Type="http://schemas.openxmlformats.org/officeDocument/2006/relationships/tags" Target="../tags/tag275.xml" /><Relationship Id="rId24" Type="http://schemas.openxmlformats.org/officeDocument/2006/relationships/tags" Target="../tags/tag276.xml" /><Relationship Id="rId25" Type="http://schemas.openxmlformats.org/officeDocument/2006/relationships/tags" Target="../tags/tag277.xml" /><Relationship Id="rId26" Type="http://schemas.openxmlformats.org/officeDocument/2006/relationships/tags" Target="../tags/tag278.xml" /><Relationship Id="rId27" Type="http://schemas.openxmlformats.org/officeDocument/2006/relationships/tags" Target="../tags/tag279.xml" /><Relationship Id="rId28" Type="http://schemas.openxmlformats.org/officeDocument/2006/relationships/tags" Target="../tags/tag280.xml" /><Relationship Id="rId29" Type="http://schemas.openxmlformats.org/officeDocument/2006/relationships/tags" Target="../tags/tag281.xml" /><Relationship Id="rId3" Type="http://schemas.openxmlformats.org/officeDocument/2006/relationships/tags" Target="../tags/tag255.xml" /><Relationship Id="rId30" Type="http://schemas.openxmlformats.org/officeDocument/2006/relationships/tags" Target="../tags/tag282.xml" /><Relationship Id="rId31" Type="http://schemas.openxmlformats.org/officeDocument/2006/relationships/tags" Target="../tags/tag283.xml" /><Relationship Id="rId32" Type="http://schemas.openxmlformats.org/officeDocument/2006/relationships/tags" Target="../tags/tag284.xml" /><Relationship Id="rId33" Type="http://schemas.openxmlformats.org/officeDocument/2006/relationships/tags" Target="../tags/tag285.xml" /><Relationship Id="rId34" Type="http://schemas.openxmlformats.org/officeDocument/2006/relationships/tags" Target="../tags/tag286.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5.xml" /><Relationship Id="rId11" Type="http://schemas.openxmlformats.org/officeDocument/2006/relationships/tags" Target="../tags/tag296.xml" /><Relationship Id="rId12" Type="http://schemas.openxmlformats.org/officeDocument/2006/relationships/tags" Target="../tags/tag297.xml" /><Relationship Id="rId13" Type="http://schemas.openxmlformats.org/officeDocument/2006/relationships/tags" Target="../tags/tag298.xml" /><Relationship Id="rId14" Type="http://schemas.openxmlformats.org/officeDocument/2006/relationships/tags" Target="../tags/tag299.xml" /><Relationship Id="rId15" Type="http://schemas.openxmlformats.org/officeDocument/2006/relationships/tags" Target="../tags/tag300.xml" /><Relationship Id="rId16" Type="http://schemas.openxmlformats.org/officeDocument/2006/relationships/tags" Target="../tags/tag301.xml" /><Relationship Id="rId17" Type="http://schemas.openxmlformats.org/officeDocument/2006/relationships/tags" Target="../tags/tag302.xml" /><Relationship Id="rId18" Type="http://schemas.openxmlformats.org/officeDocument/2006/relationships/tags" Target="../tags/tag303.xml" /><Relationship Id="rId19" Type="http://schemas.openxmlformats.org/officeDocument/2006/relationships/tags" Target="../tags/tag304.xml" /><Relationship Id="rId2" Type="http://schemas.openxmlformats.org/officeDocument/2006/relationships/tags" Target="../tags/tag287.xml" /><Relationship Id="rId20" Type="http://schemas.openxmlformats.org/officeDocument/2006/relationships/tags" Target="../tags/tag305.xml" /><Relationship Id="rId21" Type="http://schemas.openxmlformats.org/officeDocument/2006/relationships/tags" Target="../tags/tag306.xml" /><Relationship Id="rId22" Type="http://schemas.openxmlformats.org/officeDocument/2006/relationships/tags" Target="../tags/tag307.xml" /><Relationship Id="rId23" Type="http://schemas.openxmlformats.org/officeDocument/2006/relationships/tags" Target="../tags/tag308.xml" /><Relationship Id="rId24" Type="http://schemas.openxmlformats.org/officeDocument/2006/relationships/tags" Target="../tags/tag309.xml" /><Relationship Id="rId25" Type="http://schemas.openxmlformats.org/officeDocument/2006/relationships/image" Target="../media/image8.jpeg" /><Relationship Id="rId26" Type="http://schemas.openxmlformats.org/officeDocument/2006/relationships/tags" Target="../tags/tag310.xml" /><Relationship Id="rId3" Type="http://schemas.openxmlformats.org/officeDocument/2006/relationships/tags" Target="../tags/tag288.xml" /><Relationship Id="rId4" Type="http://schemas.openxmlformats.org/officeDocument/2006/relationships/tags" Target="../tags/tag289.xml" /><Relationship Id="rId5" Type="http://schemas.openxmlformats.org/officeDocument/2006/relationships/tags" Target="../tags/tag290.xml" /><Relationship Id="rId6" Type="http://schemas.openxmlformats.org/officeDocument/2006/relationships/tags" Target="../tags/tag291.xml" /><Relationship Id="rId7" Type="http://schemas.openxmlformats.org/officeDocument/2006/relationships/tags" Target="../tags/tag292.xml" /><Relationship Id="rId8" Type="http://schemas.openxmlformats.org/officeDocument/2006/relationships/tags" Target="../tags/tag293.xml" /><Relationship Id="rId9" Type="http://schemas.openxmlformats.org/officeDocument/2006/relationships/tags" Target="../tags/tag29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9.xml" /><Relationship Id="rId11" Type="http://schemas.openxmlformats.org/officeDocument/2006/relationships/tags" Target="../tags/tag320.xml" /><Relationship Id="rId12" Type="http://schemas.openxmlformats.org/officeDocument/2006/relationships/image" Target="../media/image9.jpeg" /><Relationship Id="rId13" Type="http://schemas.openxmlformats.org/officeDocument/2006/relationships/tags" Target="../tags/tag321.xml" /><Relationship Id="rId14" Type="http://schemas.openxmlformats.org/officeDocument/2006/relationships/tags" Target="../tags/tag322.xml" /><Relationship Id="rId15" Type="http://schemas.openxmlformats.org/officeDocument/2006/relationships/tags" Target="../tags/tag323.xml" /><Relationship Id="rId16" Type="http://schemas.openxmlformats.org/officeDocument/2006/relationships/tags" Target="../tags/tag324.xml" /><Relationship Id="rId17" Type="http://schemas.openxmlformats.org/officeDocument/2006/relationships/tags" Target="../tags/tag325.xml" /><Relationship Id="rId18" Type="http://schemas.openxmlformats.org/officeDocument/2006/relationships/tags" Target="../tags/tag326.xml" /><Relationship Id="rId2" Type="http://schemas.openxmlformats.org/officeDocument/2006/relationships/tags" Target="../tags/tag311.xml" /><Relationship Id="rId3" Type="http://schemas.openxmlformats.org/officeDocument/2006/relationships/tags" Target="../tags/tag312.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tags" Target="../tags/tag315.xml" /><Relationship Id="rId7" Type="http://schemas.openxmlformats.org/officeDocument/2006/relationships/tags" Target="../tags/tag316.xml" /><Relationship Id="rId8" Type="http://schemas.openxmlformats.org/officeDocument/2006/relationships/tags" Target="../tags/tag317.xml" /><Relationship Id="rId9" Type="http://schemas.openxmlformats.org/officeDocument/2006/relationships/tags" Target="../tags/tag3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5.xml" /><Relationship Id="rId11" Type="http://schemas.openxmlformats.org/officeDocument/2006/relationships/tags" Target="../tags/tag336.xml" /><Relationship Id="rId12" Type="http://schemas.openxmlformats.org/officeDocument/2006/relationships/tags" Target="../tags/tag337.xml" /><Relationship Id="rId13" Type="http://schemas.openxmlformats.org/officeDocument/2006/relationships/tags" Target="../tags/tag338.xml" /><Relationship Id="rId14" Type="http://schemas.openxmlformats.org/officeDocument/2006/relationships/tags" Target="../tags/tag339.xml" /><Relationship Id="rId15" Type="http://schemas.openxmlformats.org/officeDocument/2006/relationships/tags" Target="../tags/tag340.xml" /><Relationship Id="rId16" Type="http://schemas.openxmlformats.org/officeDocument/2006/relationships/tags" Target="../tags/tag341.xml" /><Relationship Id="rId17" Type="http://schemas.openxmlformats.org/officeDocument/2006/relationships/tags" Target="../tags/tag342.xml" /><Relationship Id="rId18" Type="http://schemas.openxmlformats.org/officeDocument/2006/relationships/tags" Target="../tags/tag343.xml" /><Relationship Id="rId19" Type="http://schemas.openxmlformats.org/officeDocument/2006/relationships/tags" Target="../tags/tag344.xml" /><Relationship Id="rId2" Type="http://schemas.openxmlformats.org/officeDocument/2006/relationships/tags" Target="../tags/tag327.xml" /><Relationship Id="rId3" Type="http://schemas.openxmlformats.org/officeDocument/2006/relationships/tags" Target="../tags/tag328.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tags" Target="../tags/tag331.xml" /><Relationship Id="rId7" Type="http://schemas.openxmlformats.org/officeDocument/2006/relationships/tags" Target="../tags/tag332.xml" /><Relationship Id="rId8" Type="http://schemas.openxmlformats.org/officeDocument/2006/relationships/tags" Target="../tags/tag333.xml" /><Relationship Id="rId9" Type="http://schemas.openxmlformats.org/officeDocument/2006/relationships/tags" Target="../tags/tag33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3.xml" /><Relationship Id="rId11" Type="http://schemas.openxmlformats.org/officeDocument/2006/relationships/tags" Target="../tags/tag354.xml" /><Relationship Id="rId12" Type="http://schemas.openxmlformats.org/officeDocument/2006/relationships/tags" Target="../tags/tag355.xml" /><Relationship Id="rId13" Type="http://schemas.openxmlformats.org/officeDocument/2006/relationships/tags" Target="../tags/tag356.xml" /><Relationship Id="rId14" Type="http://schemas.openxmlformats.org/officeDocument/2006/relationships/tags" Target="../tags/tag357.xml" /><Relationship Id="rId15" Type="http://schemas.openxmlformats.org/officeDocument/2006/relationships/tags" Target="../tags/tag358.xml" /><Relationship Id="rId16" Type="http://schemas.openxmlformats.org/officeDocument/2006/relationships/tags" Target="../tags/tag359.xml" /><Relationship Id="rId17" Type="http://schemas.openxmlformats.org/officeDocument/2006/relationships/tags" Target="../tags/tag360.xml" /><Relationship Id="rId18" Type="http://schemas.openxmlformats.org/officeDocument/2006/relationships/tags" Target="../tags/tag361.xml" /><Relationship Id="rId2" Type="http://schemas.openxmlformats.org/officeDocument/2006/relationships/tags" Target="../tags/tag345.xml" /><Relationship Id="rId3" Type="http://schemas.openxmlformats.org/officeDocument/2006/relationships/tags" Target="../tags/tag346.xml" /><Relationship Id="rId4" Type="http://schemas.openxmlformats.org/officeDocument/2006/relationships/tags" Target="../tags/tag347.xml" /><Relationship Id="rId5" Type="http://schemas.openxmlformats.org/officeDocument/2006/relationships/tags" Target="../tags/tag348.xml" /><Relationship Id="rId6" Type="http://schemas.openxmlformats.org/officeDocument/2006/relationships/tags" Target="../tags/tag349.xml" /><Relationship Id="rId7" Type="http://schemas.openxmlformats.org/officeDocument/2006/relationships/tags" Target="../tags/tag350.xml" /><Relationship Id="rId8" Type="http://schemas.openxmlformats.org/officeDocument/2006/relationships/tags" Target="../tags/tag351.xml" /><Relationship Id="rId9" Type="http://schemas.openxmlformats.org/officeDocument/2006/relationships/tags" Target="../tags/tag35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0.xml" /><Relationship Id="rId11" Type="http://schemas.openxmlformats.org/officeDocument/2006/relationships/tags" Target="../tags/tag371.xml" /><Relationship Id="rId12" Type="http://schemas.openxmlformats.org/officeDocument/2006/relationships/tags" Target="../tags/tag372.xml" /><Relationship Id="rId13" Type="http://schemas.openxmlformats.org/officeDocument/2006/relationships/tags" Target="../tags/tag373.xml" /><Relationship Id="rId14" Type="http://schemas.openxmlformats.org/officeDocument/2006/relationships/tags" Target="../tags/tag374.xml" /><Relationship Id="rId15" Type="http://schemas.openxmlformats.org/officeDocument/2006/relationships/image" Target="../media/image10.jpeg" /><Relationship Id="rId16" Type="http://schemas.openxmlformats.org/officeDocument/2006/relationships/tags" Target="../tags/tag375.xml" /><Relationship Id="rId2" Type="http://schemas.openxmlformats.org/officeDocument/2006/relationships/tags" Target="../tags/tag362.xml" /><Relationship Id="rId3" Type="http://schemas.openxmlformats.org/officeDocument/2006/relationships/tags" Target="../tags/tag363.xml" /><Relationship Id="rId4" Type="http://schemas.openxmlformats.org/officeDocument/2006/relationships/tags" Target="../tags/tag364.xml" /><Relationship Id="rId5" Type="http://schemas.openxmlformats.org/officeDocument/2006/relationships/tags" Target="../tags/tag365.xml" /><Relationship Id="rId6" Type="http://schemas.openxmlformats.org/officeDocument/2006/relationships/tags" Target="../tags/tag366.xml" /><Relationship Id="rId7" Type="http://schemas.openxmlformats.org/officeDocument/2006/relationships/tags" Target="../tags/tag367.xml" /><Relationship Id="rId8" Type="http://schemas.openxmlformats.org/officeDocument/2006/relationships/tags" Target="../tags/tag368.xml" /><Relationship Id="rId9" Type="http://schemas.openxmlformats.org/officeDocument/2006/relationships/tags" Target="../tags/tag36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4.xml" /><Relationship Id="rId11" Type="http://schemas.openxmlformats.org/officeDocument/2006/relationships/tags" Target="../tags/tag385.xml" /><Relationship Id="rId12" Type="http://schemas.openxmlformats.org/officeDocument/2006/relationships/tags" Target="../tags/tag386.xml" /><Relationship Id="rId13" Type="http://schemas.openxmlformats.org/officeDocument/2006/relationships/image" Target="../media/image11.jpeg" /><Relationship Id="rId14" Type="http://schemas.openxmlformats.org/officeDocument/2006/relationships/tags" Target="../tags/tag387.xml" /><Relationship Id="rId15" Type="http://schemas.openxmlformats.org/officeDocument/2006/relationships/tags" Target="../tags/tag388.xml" /><Relationship Id="rId16" Type="http://schemas.openxmlformats.org/officeDocument/2006/relationships/tags" Target="../tags/tag389.xml" /><Relationship Id="rId17" Type="http://schemas.openxmlformats.org/officeDocument/2006/relationships/tags" Target="../tags/tag390.xml" /><Relationship Id="rId18" Type="http://schemas.openxmlformats.org/officeDocument/2006/relationships/tags" Target="../tags/tag391.xml" /><Relationship Id="rId19" Type="http://schemas.openxmlformats.org/officeDocument/2006/relationships/tags" Target="../tags/tag392.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tags" Target="../tags/tag381.xml" /><Relationship Id="rId8" Type="http://schemas.openxmlformats.org/officeDocument/2006/relationships/tags" Target="../tags/tag382.xml" /><Relationship Id="rId9" Type="http://schemas.openxmlformats.org/officeDocument/2006/relationships/tags" Target="../tags/tag38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01.xml" /><Relationship Id="rId11" Type="http://schemas.openxmlformats.org/officeDocument/2006/relationships/tags" Target="../tags/tag402.xml" /><Relationship Id="rId12" Type="http://schemas.openxmlformats.org/officeDocument/2006/relationships/tags" Target="../tags/tag403.xml" /><Relationship Id="rId13" Type="http://schemas.openxmlformats.org/officeDocument/2006/relationships/tags" Target="../tags/tag404.xml" /><Relationship Id="rId14" Type="http://schemas.openxmlformats.org/officeDocument/2006/relationships/tags" Target="../tags/tag405.xml" /><Relationship Id="rId15" Type="http://schemas.openxmlformats.org/officeDocument/2006/relationships/tags" Target="../tags/tag406.xml" /><Relationship Id="rId16" Type="http://schemas.openxmlformats.org/officeDocument/2006/relationships/tags" Target="../tags/tag407.xml" /><Relationship Id="rId17" Type="http://schemas.openxmlformats.org/officeDocument/2006/relationships/tags" Target="../tags/tag408.xml" /><Relationship Id="rId18" Type="http://schemas.openxmlformats.org/officeDocument/2006/relationships/tags" Target="../tags/tag409.xml" /><Relationship Id="rId19" Type="http://schemas.openxmlformats.org/officeDocument/2006/relationships/tags" Target="../tags/tag410.xml" /><Relationship Id="rId2" Type="http://schemas.openxmlformats.org/officeDocument/2006/relationships/tags" Target="../tags/tag393.xml" /><Relationship Id="rId3" Type="http://schemas.openxmlformats.org/officeDocument/2006/relationships/tags" Target="../tags/tag394.xml" /><Relationship Id="rId4" Type="http://schemas.openxmlformats.org/officeDocument/2006/relationships/tags" Target="../tags/tag395.xml" /><Relationship Id="rId5" Type="http://schemas.openxmlformats.org/officeDocument/2006/relationships/tags" Target="../tags/tag396.xml" /><Relationship Id="rId6" Type="http://schemas.openxmlformats.org/officeDocument/2006/relationships/tags" Target="../tags/tag397.xml" /><Relationship Id="rId7" Type="http://schemas.openxmlformats.org/officeDocument/2006/relationships/tags" Target="../tags/tag398.xml" /><Relationship Id="rId8" Type="http://schemas.openxmlformats.org/officeDocument/2006/relationships/tags" Target="../tags/tag399.xml" /><Relationship Id="rId9" Type="http://schemas.openxmlformats.org/officeDocument/2006/relationships/tags" Target="../tags/tag40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419.xml" /><Relationship Id="rId11" Type="http://schemas.openxmlformats.org/officeDocument/2006/relationships/tags" Target="../tags/tag420.xml" /><Relationship Id="rId12" Type="http://schemas.openxmlformats.org/officeDocument/2006/relationships/tags" Target="../tags/tag421.xml" /><Relationship Id="rId13" Type="http://schemas.openxmlformats.org/officeDocument/2006/relationships/tags" Target="../tags/tag422.xml" /><Relationship Id="rId14" Type="http://schemas.openxmlformats.org/officeDocument/2006/relationships/tags" Target="../tags/tag423.xml" /><Relationship Id="rId15" Type="http://schemas.openxmlformats.org/officeDocument/2006/relationships/tags" Target="../tags/tag424.xml" /><Relationship Id="rId16" Type="http://schemas.openxmlformats.org/officeDocument/2006/relationships/tags" Target="../tags/tag425.xml" /><Relationship Id="rId17" Type="http://schemas.openxmlformats.org/officeDocument/2006/relationships/tags" Target="../tags/tag426.xml" /><Relationship Id="rId18" Type="http://schemas.openxmlformats.org/officeDocument/2006/relationships/tags" Target="../tags/tag427.xml" /><Relationship Id="rId19" Type="http://schemas.openxmlformats.org/officeDocument/2006/relationships/tags" Target="../tags/tag428.xml" /><Relationship Id="rId2" Type="http://schemas.openxmlformats.org/officeDocument/2006/relationships/tags" Target="../tags/tag411.xml" /><Relationship Id="rId20" Type="http://schemas.openxmlformats.org/officeDocument/2006/relationships/tags" Target="../tags/tag429.xml" /><Relationship Id="rId21" Type="http://schemas.openxmlformats.org/officeDocument/2006/relationships/tags" Target="../tags/tag430.xml" /><Relationship Id="rId22" Type="http://schemas.openxmlformats.org/officeDocument/2006/relationships/tags" Target="../tags/tag431.xml" /><Relationship Id="rId23" Type="http://schemas.openxmlformats.org/officeDocument/2006/relationships/tags" Target="../tags/tag432.xml" /><Relationship Id="rId24" Type="http://schemas.openxmlformats.org/officeDocument/2006/relationships/tags" Target="../tags/tag433.xml" /><Relationship Id="rId25" Type="http://schemas.openxmlformats.org/officeDocument/2006/relationships/image" Target="../media/image12.jpeg" /><Relationship Id="rId26" Type="http://schemas.openxmlformats.org/officeDocument/2006/relationships/tags" Target="../tags/tag434.xml" /><Relationship Id="rId3" Type="http://schemas.openxmlformats.org/officeDocument/2006/relationships/tags" Target="../tags/tag412.xml" /><Relationship Id="rId4" Type="http://schemas.openxmlformats.org/officeDocument/2006/relationships/tags" Target="../tags/tag413.xml" /><Relationship Id="rId5" Type="http://schemas.openxmlformats.org/officeDocument/2006/relationships/tags" Target="../tags/tag414.xml" /><Relationship Id="rId6" Type="http://schemas.openxmlformats.org/officeDocument/2006/relationships/tags" Target="../tags/tag415.xml" /><Relationship Id="rId7" Type="http://schemas.openxmlformats.org/officeDocument/2006/relationships/tags" Target="../tags/tag416.xml" /><Relationship Id="rId8" Type="http://schemas.openxmlformats.org/officeDocument/2006/relationships/tags" Target="../tags/tag417.xml" /><Relationship Id="rId9" Type="http://schemas.openxmlformats.org/officeDocument/2006/relationships/tags" Target="../tags/tag4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443.xml" /><Relationship Id="rId11" Type="http://schemas.openxmlformats.org/officeDocument/2006/relationships/tags" Target="../tags/tag444.xml" /><Relationship Id="rId12" Type="http://schemas.openxmlformats.org/officeDocument/2006/relationships/tags" Target="../tags/tag445.xml" /><Relationship Id="rId2" Type="http://schemas.openxmlformats.org/officeDocument/2006/relationships/tags" Target="../tags/tag435.xml" /><Relationship Id="rId3" Type="http://schemas.openxmlformats.org/officeDocument/2006/relationships/tags" Target="../tags/tag436.xml" /><Relationship Id="rId4" Type="http://schemas.openxmlformats.org/officeDocument/2006/relationships/tags" Target="../tags/tag437.xml" /><Relationship Id="rId5" Type="http://schemas.openxmlformats.org/officeDocument/2006/relationships/tags" Target="../tags/tag438.xml" /><Relationship Id="rId6" Type="http://schemas.openxmlformats.org/officeDocument/2006/relationships/tags" Target="../tags/tag439.xml" /><Relationship Id="rId7" Type="http://schemas.openxmlformats.org/officeDocument/2006/relationships/tags" Target="../tags/tag440.xml" /><Relationship Id="rId8" Type="http://schemas.openxmlformats.org/officeDocument/2006/relationships/tags" Target="../tags/tag441.xml" /><Relationship Id="rId9" Type="http://schemas.openxmlformats.org/officeDocument/2006/relationships/tags" Target="../tags/tag44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14.jpeg" /><Relationship Id="rId11" Type="http://schemas.openxmlformats.org/officeDocument/2006/relationships/tags" Target="../tags/tag453.xml" /><Relationship Id="rId12" Type="http://schemas.openxmlformats.org/officeDocument/2006/relationships/tags" Target="../tags/tag454.xml" /><Relationship Id="rId13" Type="http://schemas.openxmlformats.org/officeDocument/2006/relationships/tags" Target="../tags/tag455.xml" /><Relationship Id="rId14" Type="http://schemas.openxmlformats.org/officeDocument/2006/relationships/tags" Target="../tags/tag456.xml" /><Relationship Id="rId15" Type="http://schemas.openxmlformats.org/officeDocument/2006/relationships/tags" Target="../tags/tag457.xml" /><Relationship Id="rId16" Type="http://schemas.openxmlformats.org/officeDocument/2006/relationships/tags" Target="../tags/tag458.xml" /><Relationship Id="rId17" Type="http://schemas.openxmlformats.org/officeDocument/2006/relationships/tags" Target="../tags/tag459.xml" /><Relationship Id="rId2" Type="http://schemas.openxmlformats.org/officeDocument/2006/relationships/tags" Target="../tags/tag446.xml" /><Relationship Id="rId3" Type="http://schemas.openxmlformats.org/officeDocument/2006/relationships/tags" Target="../tags/tag447.xml" /><Relationship Id="rId4" Type="http://schemas.openxmlformats.org/officeDocument/2006/relationships/tags" Target="../tags/tag448.xml" /><Relationship Id="rId5" Type="http://schemas.openxmlformats.org/officeDocument/2006/relationships/tags" Target="../tags/tag449.xml" /><Relationship Id="rId6" Type="http://schemas.openxmlformats.org/officeDocument/2006/relationships/tags" Target="../tags/tag450.xml" /><Relationship Id="rId7" Type="http://schemas.openxmlformats.org/officeDocument/2006/relationships/tags" Target="../tags/tag451.xml" /><Relationship Id="rId8" Type="http://schemas.openxmlformats.org/officeDocument/2006/relationships/image" Target="../media/image13.jpeg" /><Relationship Id="rId9" Type="http://schemas.openxmlformats.org/officeDocument/2006/relationships/tags" Target="../tags/tag45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15.jpeg" /><Relationship Id="rId11" Type="http://schemas.openxmlformats.org/officeDocument/2006/relationships/tags" Target="../tags/tag468.xml" /><Relationship Id="rId12" Type="http://schemas.openxmlformats.org/officeDocument/2006/relationships/tags" Target="../tags/tag469.xml" /><Relationship Id="rId13" Type="http://schemas.openxmlformats.org/officeDocument/2006/relationships/tags" Target="../tags/tag470.xml" /><Relationship Id="rId14" Type="http://schemas.openxmlformats.org/officeDocument/2006/relationships/tags" Target="../tags/tag471.xml" /><Relationship Id="rId15" Type="http://schemas.openxmlformats.org/officeDocument/2006/relationships/image" Target="../media/image16.jpeg" /><Relationship Id="rId16" Type="http://schemas.openxmlformats.org/officeDocument/2006/relationships/tags" Target="../tags/tag472.xml" /><Relationship Id="rId17" Type="http://schemas.openxmlformats.org/officeDocument/2006/relationships/tags" Target="../tags/tag473.xml" /><Relationship Id="rId2" Type="http://schemas.openxmlformats.org/officeDocument/2006/relationships/tags" Target="../tags/tag460.xml" /><Relationship Id="rId3" Type="http://schemas.openxmlformats.org/officeDocument/2006/relationships/tags" Target="../tags/tag461.xml" /><Relationship Id="rId4" Type="http://schemas.openxmlformats.org/officeDocument/2006/relationships/tags" Target="../tags/tag462.xml" /><Relationship Id="rId5" Type="http://schemas.openxmlformats.org/officeDocument/2006/relationships/tags" Target="../tags/tag463.xml" /><Relationship Id="rId6" Type="http://schemas.openxmlformats.org/officeDocument/2006/relationships/tags" Target="../tags/tag464.xml" /><Relationship Id="rId7" Type="http://schemas.openxmlformats.org/officeDocument/2006/relationships/tags" Target="../tags/tag465.xml" /><Relationship Id="rId8" Type="http://schemas.openxmlformats.org/officeDocument/2006/relationships/tags" Target="../tags/tag466.xml" /><Relationship Id="rId9" Type="http://schemas.openxmlformats.org/officeDocument/2006/relationships/tags" Target="../tags/tag46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474.xml" /><Relationship Id="rId3" Type="http://schemas.openxmlformats.org/officeDocument/2006/relationships/tags" Target="../tags/tag475.xml" /><Relationship Id="rId4" Type="http://schemas.openxmlformats.org/officeDocument/2006/relationships/hyperlink" Target="https://d.book118.com/73800504000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grpSp>
        <p:nvGrpSpPr>
          <p:cNvPr id="37" name="组合 36"/>
          <p:cNvGrpSpPr/>
          <p:nvPr>
            <p:custDataLst>
              <p:tags r:id="rId4"/>
            </p:custDataLst>
          </p:nvPr>
        </p:nvGrpSpPr>
        <p:grpSpPr>
          <a:xfrm>
            <a:off x="375973" y="1393309"/>
            <a:ext cx="5301239" cy="3086416"/>
            <a:chOff x="383205" y="1637926"/>
            <a:chExt cx="5301239" cy="3086416"/>
          </a:xfrm>
        </p:grpSpPr>
        <p:grpSp>
          <p:nvGrpSpPr>
            <p:cNvPr id="29" name="组合 28"/>
            <p:cNvGrpSpPr/>
            <p:nvPr>
              <p:custDataLst>
                <p:tags r:id="rId5"/>
              </p:custDataLst>
            </p:nvPr>
          </p:nvGrpSpPr>
          <p:grpSpPr>
            <a:xfrm>
              <a:off x="383205" y="1637926"/>
              <a:ext cx="5301239" cy="2381924"/>
              <a:chOff x="435622" y="1533090"/>
              <a:chExt cx="5301239" cy="2381924"/>
            </a:xfrm>
          </p:grpSpPr>
          <p:pic>
            <p:nvPicPr>
              <p:cNvPr id="5" name="图片 4"/>
              <p:cNvPicPr>
                <a:picLocks noChangeAspect="1"/>
              </p:cNvPicPr>
              <p:nvPr>
                <p:custDataLst>
                  <p:tags r:id="rId7"/>
                </p:custDataLst>
              </p:nvPr>
            </p:nvPicPr>
            <p:blipFill>
              <a:blip r:embed="rId6">
                <a:extLst>
                  <a:ext uri="{28A0092B-C50C-407E-A947-70E740481C1C}">
                    <a14:useLocalDpi xmlns:a14="http://schemas.microsoft.com/office/drawing/2010/main"/>
                  </a:ext>
                </a:extLst>
              </a:blip>
              <a:stretch>
                <a:fillRect/>
              </a:stretch>
            </p:blipFill>
            <p:spPr>
              <a:xfrm>
                <a:off x="2748058" y="3148568"/>
                <a:ext cx="2988803" cy="459217"/>
              </a:xfrm>
              <a:prstGeom prst="rect">
                <a:avLst/>
              </a:prstGeom>
            </p:spPr>
          </p:pic>
          <p:sp>
            <p:nvSpPr>
              <p:cNvPr id="11" name="文本框 10"/>
              <p:cNvSpPr txBox="1"/>
              <p:nvPr>
                <p:custDataLst>
                  <p:tags r:id="rId8"/>
                </p:custDataLst>
              </p:nvPr>
            </p:nvSpPr>
            <p:spPr>
              <a:xfrm>
                <a:off x="2075704" y="1533090"/>
                <a:ext cx="1415772" cy="15696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600">
                    <a:solidFill>
                      <a:srgbClr val="E00011"/>
                    </a:solidFill>
                    <a:latin typeface="Aa马上行楷" panose="02010600010101010101" pitchFamily="2" charset="-122"/>
                    <a:ea typeface="Aa马上行楷" panose="02010600010101010101" pitchFamily="2" charset="-122"/>
                  </a:rPr>
                  <a:t>核</a:t>
                </a:r>
              </a:p>
            </p:txBody>
          </p:sp>
          <p:sp>
            <p:nvSpPr>
              <p:cNvPr id="12" name="文本框 11"/>
              <p:cNvSpPr txBox="1"/>
              <p:nvPr>
                <p:custDataLst>
                  <p:tags r:id="rId9"/>
                </p:custDataLst>
              </p:nvPr>
            </p:nvSpPr>
            <p:spPr>
              <a:xfrm>
                <a:off x="2887968" y="2345354"/>
                <a:ext cx="1415772" cy="15696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600">
                    <a:solidFill>
                      <a:srgbClr val="E00011"/>
                    </a:solidFill>
                    <a:latin typeface="Aa马上行楷" panose="02010600010101010101" pitchFamily="2" charset="-122"/>
                    <a:ea typeface="Aa马上行楷" panose="02010600010101010101" pitchFamily="2" charset="-122"/>
                  </a:rPr>
                  <a:t>心</a:t>
                </a:r>
              </a:p>
            </p:txBody>
          </p:sp>
          <p:grpSp>
            <p:nvGrpSpPr>
              <p:cNvPr id="22" name="组合 21"/>
              <p:cNvGrpSpPr/>
              <p:nvPr>
                <p:custDataLst>
                  <p:tags r:id="rId10"/>
                </p:custDataLst>
              </p:nvPr>
            </p:nvGrpSpPr>
            <p:grpSpPr>
              <a:xfrm>
                <a:off x="535826" y="2870696"/>
                <a:ext cx="2174353" cy="553301"/>
                <a:chOff x="629015" y="2875699"/>
                <a:chExt cx="2174353" cy="553301"/>
              </a:xfrm>
            </p:grpSpPr>
            <p:grpSp>
              <p:nvGrpSpPr>
                <p:cNvPr id="10" name="组合 9"/>
                <p:cNvGrpSpPr/>
                <p:nvPr>
                  <p:custDataLst>
                    <p:tags r:id="rId11"/>
                  </p:custDataLst>
                </p:nvPr>
              </p:nvGrpSpPr>
              <p:grpSpPr>
                <a:xfrm>
                  <a:off x="629015" y="2875701"/>
                  <a:ext cx="576596" cy="553299"/>
                  <a:chOff x="1281325" y="2422869"/>
                  <a:chExt cx="576596" cy="553299"/>
                </a:xfrm>
              </p:grpSpPr>
              <p:sp>
                <p:nvSpPr>
                  <p:cNvPr id="8" name="椭圆 7"/>
                  <p:cNvSpPr/>
                  <p:nvPr>
                    <p:custDataLst>
                      <p:tags r:id="rId12"/>
                    </p:custDataLst>
                  </p:nvPr>
                </p:nvSpPr>
                <p:spPr>
                  <a:xfrm>
                    <a:off x="1281325" y="2422869"/>
                    <a:ext cx="576596" cy="553299"/>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9" name="文本框 8"/>
                  <p:cNvSpPr txBox="1"/>
                  <p:nvPr>
                    <p:custDataLst>
                      <p:tags r:id="rId13"/>
                    </p:custDataLst>
                  </p:nvPr>
                </p:nvSpPr>
                <p:spPr>
                  <a:xfrm>
                    <a:off x="1323401" y="2468685"/>
                    <a:ext cx="492444"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社</a:t>
                    </a:r>
                  </a:p>
                </p:txBody>
              </p:sp>
            </p:grpSp>
            <p:grpSp>
              <p:nvGrpSpPr>
                <p:cNvPr id="13" name="组合 12"/>
                <p:cNvGrpSpPr/>
                <p:nvPr>
                  <p:custDataLst>
                    <p:tags r:id="rId14"/>
                  </p:custDataLst>
                </p:nvPr>
              </p:nvGrpSpPr>
              <p:grpSpPr>
                <a:xfrm>
                  <a:off x="1163535" y="2875701"/>
                  <a:ext cx="576596" cy="553299"/>
                  <a:chOff x="1281325" y="2422869"/>
                  <a:chExt cx="576596" cy="553299"/>
                </a:xfrm>
              </p:grpSpPr>
              <p:sp>
                <p:nvSpPr>
                  <p:cNvPr id="14" name="椭圆 13"/>
                  <p:cNvSpPr/>
                  <p:nvPr>
                    <p:custDataLst>
                      <p:tags r:id="rId15"/>
                    </p:custDataLst>
                  </p:nvPr>
                </p:nvSpPr>
                <p:spPr>
                  <a:xfrm>
                    <a:off x="1281325" y="2422869"/>
                    <a:ext cx="576596" cy="553299"/>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15" name="文本框 14"/>
                  <p:cNvSpPr txBox="1"/>
                  <p:nvPr>
                    <p:custDataLst>
                      <p:tags r:id="rId16"/>
                    </p:custDataLst>
                  </p:nvPr>
                </p:nvSpPr>
                <p:spPr>
                  <a:xfrm>
                    <a:off x="1323402" y="2468685"/>
                    <a:ext cx="492443"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会</a:t>
                    </a:r>
                  </a:p>
                </p:txBody>
              </p:sp>
            </p:grpSp>
            <p:grpSp>
              <p:nvGrpSpPr>
                <p:cNvPr id="16" name="组合 15"/>
                <p:cNvGrpSpPr/>
                <p:nvPr>
                  <p:custDataLst>
                    <p:tags r:id="rId17"/>
                  </p:custDataLst>
                </p:nvPr>
              </p:nvGrpSpPr>
              <p:grpSpPr>
                <a:xfrm>
                  <a:off x="1696450" y="2875701"/>
                  <a:ext cx="576596" cy="553299"/>
                  <a:chOff x="1281325" y="2422869"/>
                  <a:chExt cx="576596" cy="553299"/>
                </a:xfrm>
              </p:grpSpPr>
              <p:sp>
                <p:nvSpPr>
                  <p:cNvPr id="17" name="椭圆 16"/>
                  <p:cNvSpPr/>
                  <p:nvPr>
                    <p:custDataLst>
                      <p:tags r:id="rId18"/>
                    </p:custDataLst>
                  </p:nvPr>
                </p:nvSpPr>
                <p:spPr>
                  <a:xfrm>
                    <a:off x="1281325" y="2422869"/>
                    <a:ext cx="576596" cy="553299"/>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18" name="文本框 17"/>
                  <p:cNvSpPr txBox="1"/>
                  <p:nvPr>
                    <p:custDataLst>
                      <p:tags r:id="rId19"/>
                    </p:custDataLst>
                  </p:nvPr>
                </p:nvSpPr>
                <p:spPr>
                  <a:xfrm>
                    <a:off x="1323402" y="2468685"/>
                    <a:ext cx="492443"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主</a:t>
                    </a:r>
                  </a:p>
                </p:txBody>
              </p:sp>
            </p:grpSp>
            <p:grpSp>
              <p:nvGrpSpPr>
                <p:cNvPr id="19" name="组合 18"/>
                <p:cNvGrpSpPr/>
                <p:nvPr>
                  <p:custDataLst>
                    <p:tags r:id="rId20"/>
                  </p:custDataLst>
                </p:nvPr>
              </p:nvGrpSpPr>
              <p:grpSpPr>
                <a:xfrm>
                  <a:off x="2226772" y="2875699"/>
                  <a:ext cx="576596" cy="553299"/>
                  <a:chOff x="1281325" y="2422869"/>
                  <a:chExt cx="576596" cy="553299"/>
                </a:xfrm>
              </p:grpSpPr>
              <p:sp>
                <p:nvSpPr>
                  <p:cNvPr id="20" name="椭圆 19"/>
                  <p:cNvSpPr/>
                  <p:nvPr>
                    <p:custDataLst>
                      <p:tags r:id="rId21"/>
                    </p:custDataLst>
                  </p:nvPr>
                </p:nvSpPr>
                <p:spPr>
                  <a:xfrm>
                    <a:off x="1281325" y="2422869"/>
                    <a:ext cx="576596" cy="553299"/>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21" name="文本框 20"/>
                  <p:cNvSpPr txBox="1"/>
                  <p:nvPr>
                    <p:custDataLst>
                      <p:tags r:id="rId22"/>
                    </p:custDataLst>
                  </p:nvPr>
                </p:nvSpPr>
                <p:spPr>
                  <a:xfrm>
                    <a:off x="1323402" y="2468685"/>
                    <a:ext cx="492444"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义</a:t>
                    </a:r>
                  </a:p>
                </p:txBody>
              </p:sp>
            </p:grpSp>
          </p:grpSp>
          <p:sp>
            <p:nvSpPr>
              <p:cNvPr id="23" name="文本框 22"/>
              <p:cNvSpPr txBox="1"/>
              <p:nvPr>
                <p:custDataLst>
                  <p:tags r:id="rId23"/>
                </p:custDataLst>
              </p:nvPr>
            </p:nvSpPr>
            <p:spPr>
              <a:xfrm>
                <a:off x="3334287" y="2198795"/>
                <a:ext cx="1415772" cy="5847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价值观</a:t>
                </a:r>
              </a:p>
            </p:txBody>
          </p:sp>
          <p:sp>
            <p:nvSpPr>
              <p:cNvPr id="28" name="文本框 27"/>
              <p:cNvSpPr txBox="1"/>
              <p:nvPr>
                <p:custDataLst>
                  <p:tags r:id="rId24"/>
                </p:custDataLst>
              </p:nvPr>
            </p:nvSpPr>
            <p:spPr>
              <a:xfrm>
                <a:off x="435622" y="2414238"/>
                <a:ext cx="1655636"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a:solidFill>
                      <a:srgbClr val="E5A961"/>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rPr>
                  <a:t>SOCIALISM</a:t>
                </a:r>
                <a:endParaRPr lang="zh-CN" altLang="en-US">
                  <a:solidFill>
                    <a:srgbClr val="E5A961"/>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endParaRPr>
              </a:p>
            </p:txBody>
          </p:sp>
        </p:grpSp>
        <p:grpSp>
          <p:nvGrpSpPr>
            <p:cNvPr id="34" name="组合 33"/>
            <p:cNvGrpSpPr/>
            <p:nvPr>
              <p:custDataLst>
                <p:tags r:id="rId25"/>
              </p:custDataLst>
            </p:nvPr>
          </p:nvGrpSpPr>
          <p:grpSpPr>
            <a:xfrm>
              <a:off x="483409" y="3832326"/>
              <a:ext cx="4654718" cy="331980"/>
              <a:chOff x="483409" y="3832326"/>
              <a:chExt cx="4654718" cy="331980"/>
            </a:xfrm>
          </p:grpSpPr>
          <p:sp>
            <p:nvSpPr>
              <p:cNvPr id="30" name="矩形: 圆角 29"/>
              <p:cNvSpPr/>
              <p:nvPr>
                <p:custDataLst>
                  <p:tags r:id="rId26"/>
                </p:custDataLst>
              </p:nvPr>
            </p:nvSpPr>
            <p:spPr>
              <a:xfrm>
                <a:off x="483409" y="3832326"/>
                <a:ext cx="1129895" cy="331980"/>
              </a:xfrm>
              <a:prstGeom prst="roundRect">
                <a:avLst>
                  <a:gd name="adj" fmla="val 50000"/>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solidFill>
                      <a:schemeClr val="bg1"/>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rPr>
                  <a:t>基本内容</a:t>
                </a:r>
              </a:p>
            </p:txBody>
          </p:sp>
          <p:sp>
            <p:nvSpPr>
              <p:cNvPr id="31" name="矩形: 圆角 30"/>
              <p:cNvSpPr/>
              <p:nvPr>
                <p:custDataLst>
                  <p:tags r:id="rId27"/>
                </p:custDataLst>
              </p:nvPr>
            </p:nvSpPr>
            <p:spPr>
              <a:xfrm>
                <a:off x="1656090" y="3832326"/>
                <a:ext cx="1129895" cy="331980"/>
              </a:xfrm>
              <a:prstGeom prst="roundRect">
                <a:avLst>
                  <a:gd name="adj" fmla="val 50000"/>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solidFill>
                      <a:schemeClr val="bg1"/>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rPr>
                  <a:t>鲜明特点</a:t>
                </a:r>
              </a:p>
            </p:txBody>
          </p:sp>
          <p:sp>
            <p:nvSpPr>
              <p:cNvPr id="32" name="矩形: 圆角 31"/>
              <p:cNvSpPr/>
              <p:nvPr>
                <p:custDataLst>
                  <p:tags r:id="rId28"/>
                </p:custDataLst>
              </p:nvPr>
            </p:nvSpPr>
            <p:spPr>
              <a:xfrm>
                <a:off x="2832161" y="3832326"/>
                <a:ext cx="1129895" cy="331980"/>
              </a:xfrm>
              <a:prstGeom prst="roundRect">
                <a:avLst>
                  <a:gd name="adj" fmla="val 50000"/>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solidFill>
                      <a:schemeClr val="bg1"/>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rPr>
                  <a:t>促进意义</a:t>
                </a:r>
              </a:p>
            </p:txBody>
          </p:sp>
          <p:sp>
            <p:nvSpPr>
              <p:cNvPr id="33" name="矩形: 圆角 32"/>
              <p:cNvSpPr/>
              <p:nvPr>
                <p:custDataLst>
                  <p:tags r:id="rId29"/>
                </p:custDataLst>
              </p:nvPr>
            </p:nvSpPr>
            <p:spPr>
              <a:xfrm>
                <a:off x="4008232" y="3832326"/>
                <a:ext cx="1129895" cy="331980"/>
              </a:xfrm>
              <a:prstGeom prst="roundRect">
                <a:avLst>
                  <a:gd name="adj" fmla="val 50000"/>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1400">
                    <a:solidFill>
                      <a:schemeClr val="bg1"/>
                    </a:solidFill>
                    <a:latin typeface="阿里巴巴普惠体 Medium" panose="00020600040101010101" pitchFamily="18" charset="-122"/>
                    <a:ea typeface="阿里巴巴普惠体 Medium" panose="00020600040101010101" pitchFamily="18" charset="-122"/>
                    <a:cs typeface="阿里巴巴普惠体 Medium" panose="00020600040101010101" pitchFamily="18" charset="-122"/>
                  </a:rPr>
                  <a:t>积极践行</a:t>
                </a:r>
              </a:p>
            </p:txBody>
          </p:sp>
        </p:grpSp>
        <p:sp>
          <p:nvSpPr>
            <p:cNvPr id="36" name="文本框 35"/>
            <p:cNvSpPr txBox="1"/>
            <p:nvPr>
              <p:custDataLst>
                <p:tags r:id="rId30"/>
              </p:custDataLst>
            </p:nvPr>
          </p:nvSpPr>
          <p:spPr>
            <a:xfrm>
              <a:off x="383205" y="4259278"/>
              <a:ext cx="4635924" cy="46506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pPr>
              <a:r>
                <a:rPr lang="zh-CN" altLang="en-US" sz="1000">
                  <a:solidFill>
                    <a:schemeClr val="tx1">
                      <a:lumMod val="50000"/>
                      <a:lumOff val="50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须坚持马克思主义的科学方法和态度，注意防范价值观上的历史虚无主义和民粹主义两种风险和错误，努力建设与传统美德相承接的社会主义核心价值观。</a:t>
              </a:r>
            </a:p>
          </p:txBody>
        </p:sp>
      </p:grpSp>
      <p:grpSp>
        <p:nvGrpSpPr>
          <p:cNvPr id="24" name="组合 23"/>
          <p:cNvGrpSpPr/>
          <p:nvPr>
            <p:custDataLst>
              <p:tags r:id="rId31"/>
            </p:custDataLst>
          </p:nvPr>
        </p:nvGrpSpPr>
        <p:grpSpPr>
          <a:xfrm>
            <a:off x="476177" y="5026381"/>
            <a:ext cx="3836395" cy="307777"/>
            <a:chOff x="476177" y="5026381"/>
            <a:chExt cx="3836395" cy="307777"/>
          </a:xfrm>
        </p:grpSpPr>
        <p:grpSp>
          <p:nvGrpSpPr>
            <p:cNvPr id="2" name="组合 1"/>
            <p:cNvGrpSpPr/>
            <p:nvPr>
              <p:custDataLst>
                <p:tags r:id="rId32"/>
              </p:custDataLst>
            </p:nvPr>
          </p:nvGrpSpPr>
          <p:grpSpPr>
            <a:xfrm>
              <a:off x="783099" y="5026381"/>
              <a:ext cx="3529473" cy="307777"/>
              <a:chOff x="4487518" y="4318551"/>
              <a:chExt cx="3529473" cy="307777"/>
            </a:xfrm>
          </p:grpSpPr>
          <p:sp>
            <p:nvSpPr>
              <p:cNvPr id="3" name="文本框 2"/>
              <p:cNvSpPr txBox="1"/>
              <p:nvPr>
                <p:custDataLst>
                  <p:tags r:id="rId33"/>
                </p:custDataLst>
              </p:nvPr>
            </p:nvSpPr>
            <p:spPr>
              <a:xfrm>
                <a:off x="4487518" y="4318552"/>
                <a:ext cx="894080" cy="30670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讲述人：</a:t>
                </a:r>
              </a:p>
            </p:txBody>
          </p:sp>
          <p:sp>
            <p:nvSpPr>
              <p:cNvPr id="4" name="文本框 3"/>
              <p:cNvSpPr txBox="1"/>
              <p:nvPr>
                <p:custDataLst>
                  <p:tags r:id="rId34"/>
                </p:custDataLst>
              </p:nvPr>
            </p:nvSpPr>
            <p:spPr>
              <a:xfrm>
                <a:off x="6392828" y="4318551"/>
                <a:ext cx="1624163" cy="30777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4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日期：</a:t>
                </a:r>
                <a:r>
                  <a:rPr lang="en-US" altLang="zh-CN" sz="14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20××.××.××</a:t>
                </a:r>
                <a:endParaRPr lang="zh-CN" altLang="en-US" sz="14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6" name="user_209046"/>
            <p:cNvSpPr/>
            <p:nvPr>
              <p:custDataLst>
                <p:tags r:id="rId35"/>
              </p:custDataLst>
            </p:nvPr>
          </p:nvSpPr>
          <p:spPr>
            <a:xfrm>
              <a:off x="476177" y="5026382"/>
              <a:ext cx="282490" cy="246688"/>
            </a:xfrm>
            <a:custGeom>
              <a:gdLst>
                <a:gd name="connsiteX0" fmla="*/ 521432 w 608344"/>
                <a:gd name="connsiteY0" fmla="*/ 370453 h 548582"/>
                <a:gd name="connsiteX1" fmla="*/ 465737 w 608344"/>
                <a:gd name="connsiteY1" fmla="*/ 425787 h 548582"/>
                <a:gd name="connsiteX2" fmla="*/ 442491 w 608344"/>
                <a:gd name="connsiteY2" fmla="*/ 402479 h 548582"/>
                <a:gd name="connsiteX3" fmla="*/ 418201 w 608344"/>
                <a:gd name="connsiteY3" fmla="*/ 426545 h 548582"/>
                <a:gd name="connsiteX4" fmla="*/ 441447 w 608344"/>
                <a:gd name="connsiteY4" fmla="*/ 449948 h 548582"/>
                <a:gd name="connsiteX5" fmla="*/ 465642 w 608344"/>
                <a:gd name="connsiteY5" fmla="*/ 474204 h 548582"/>
                <a:gd name="connsiteX6" fmla="*/ 489932 w 608344"/>
                <a:gd name="connsiteY6" fmla="*/ 450043 h 548582"/>
                <a:gd name="connsiteX7" fmla="*/ 545532 w 608344"/>
                <a:gd name="connsiteY7" fmla="*/ 394709 h 548582"/>
                <a:gd name="connsiteX8" fmla="*/ 481962 w 608344"/>
                <a:gd name="connsiteY8" fmla="*/ 296170 h 548582"/>
                <a:gd name="connsiteX9" fmla="*/ 608344 w 608344"/>
                <a:gd name="connsiteY9" fmla="*/ 422376 h 548582"/>
                <a:gd name="connsiteX10" fmla="*/ 481962 w 608344"/>
                <a:gd name="connsiteY10" fmla="*/ 548582 h 548582"/>
                <a:gd name="connsiteX11" fmla="*/ 355579 w 608344"/>
                <a:gd name="connsiteY11" fmla="*/ 422376 h 548582"/>
                <a:gd name="connsiteX12" fmla="*/ 481962 w 608344"/>
                <a:gd name="connsiteY12" fmla="*/ 296170 h 548582"/>
                <a:gd name="connsiteX13" fmla="*/ 255835 w 608344"/>
                <a:gd name="connsiteY13" fmla="*/ 446 h 548582"/>
                <a:gd name="connsiteX14" fmla="*/ 317801 w 608344"/>
                <a:gd name="connsiteY14" fmla="*/ 13616 h 548582"/>
                <a:gd name="connsiteX15" fmla="*/ 348072 w 608344"/>
                <a:gd name="connsiteY15" fmla="*/ 41661 h 548582"/>
                <a:gd name="connsiteX16" fmla="*/ 381190 w 608344"/>
                <a:gd name="connsiteY16" fmla="*/ 146831 h 548582"/>
                <a:gd name="connsiteX17" fmla="*/ 378913 w 608344"/>
                <a:gd name="connsiteY17" fmla="*/ 156211 h 548582"/>
                <a:gd name="connsiteX18" fmla="*/ 387833 w 608344"/>
                <a:gd name="connsiteY18" fmla="*/ 200458 h 548582"/>
                <a:gd name="connsiteX19" fmla="*/ 366387 w 608344"/>
                <a:gd name="connsiteY19" fmla="*/ 237694 h 548582"/>
                <a:gd name="connsiteX20" fmla="*/ 351393 w 608344"/>
                <a:gd name="connsiteY20" fmla="*/ 278720 h 548582"/>
                <a:gd name="connsiteX21" fmla="*/ 351393 w 608344"/>
                <a:gd name="connsiteY21" fmla="*/ 322873 h 548582"/>
                <a:gd name="connsiteX22" fmla="*/ 317611 w 608344"/>
                <a:gd name="connsiteY22" fmla="*/ 422358 h 548582"/>
                <a:gd name="connsiteX23" fmla="*/ 376635 w 608344"/>
                <a:gd name="connsiteY23" fmla="*/ 548088 h 548582"/>
                <a:gd name="connsiteX24" fmla="*/ 26855 w 608344"/>
                <a:gd name="connsiteY24" fmla="*/ 548088 h 548582"/>
                <a:gd name="connsiteX25" fmla="*/ 0 w 608344"/>
                <a:gd name="connsiteY25" fmla="*/ 521274 h 548582"/>
                <a:gd name="connsiteX26" fmla="*/ 0 w 608344"/>
                <a:gd name="connsiteY26" fmla="*/ 473806 h 548582"/>
                <a:gd name="connsiteX27" fmla="*/ 19453 w 608344"/>
                <a:gd name="connsiteY27" fmla="*/ 432969 h 548582"/>
                <a:gd name="connsiteX28" fmla="*/ 173751 w 608344"/>
                <a:gd name="connsiteY28" fmla="*/ 334242 h 548582"/>
                <a:gd name="connsiteX29" fmla="*/ 176408 w 608344"/>
                <a:gd name="connsiteY29" fmla="*/ 329884 h 548582"/>
                <a:gd name="connsiteX30" fmla="*/ 176408 w 608344"/>
                <a:gd name="connsiteY30" fmla="*/ 278720 h 548582"/>
                <a:gd name="connsiteX31" fmla="*/ 161320 w 608344"/>
                <a:gd name="connsiteY31" fmla="*/ 237694 h 548582"/>
                <a:gd name="connsiteX32" fmla="*/ 139969 w 608344"/>
                <a:gd name="connsiteY32" fmla="*/ 200458 h 548582"/>
                <a:gd name="connsiteX33" fmla="*/ 148320 w 608344"/>
                <a:gd name="connsiteY33" fmla="*/ 156211 h 548582"/>
                <a:gd name="connsiteX34" fmla="*/ 146042 w 608344"/>
                <a:gd name="connsiteY34" fmla="*/ 146736 h 548582"/>
                <a:gd name="connsiteX35" fmla="*/ 145758 w 608344"/>
                <a:gd name="connsiteY35" fmla="*/ 95099 h 548582"/>
                <a:gd name="connsiteX36" fmla="*/ 176029 w 608344"/>
                <a:gd name="connsiteY36" fmla="*/ 42135 h 548582"/>
                <a:gd name="connsiteX37" fmla="*/ 203928 w 608344"/>
                <a:gd name="connsiteY37" fmla="*/ 19017 h 548582"/>
                <a:gd name="connsiteX38" fmla="*/ 231162 w 608344"/>
                <a:gd name="connsiteY38" fmla="*/ 5089 h 548582"/>
                <a:gd name="connsiteX39" fmla="*/ 255835 w 608344"/>
                <a:gd name="connsiteY39" fmla="*/ 446 h 5485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08344" h="548582">
                  <a:moveTo>
                    <a:pt x="521432" y="370453"/>
                  </a:moveTo>
                  <a:lnTo>
                    <a:pt x="465737" y="425787"/>
                  </a:lnTo>
                  <a:lnTo>
                    <a:pt x="442491" y="402479"/>
                  </a:lnTo>
                  <a:lnTo>
                    <a:pt x="418201" y="426545"/>
                  </a:lnTo>
                  <a:lnTo>
                    <a:pt x="441447" y="449948"/>
                  </a:lnTo>
                  <a:lnTo>
                    <a:pt x="465642" y="474204"/>
                  </a:lnTo>
                  <a:lnTo>
                    <a:pt x="489932" y="450043"/>
                  </a:lnTo>
                  <a:lnTo>
                    <a:pt x="545532" y="394709"/>
                  </a:lnTo>
                  <a:close/>
                  <a:moveTo>
                    <a:pt x="481962" y="296170"/>
                  </a:moveTo>
                  <a:cubicBezTo>
                    <a:pt x="551795" y="296170"/>
                    <a:pt x="608344" y="352641"/>
                    <a:pt x="608344" y="422376"/>
                  </a:cubicBezTo>
                  <a:cubicBezTo>
                    <a:pt x="608344" y="492111"/>
                    <a:pt x="551795" y="548582"/>
                    <a:pt x="481962" y="548582"/>
                  </a:cubicBezTo>
                  <a:cubicBezTo>
                    <a:pt x="412129" y="548582"/>
                    <a:pt x="355579" y="492111"/>
                    <a:pt x="355579" y="422376"/>
                  </a:cubicBezTo>
                  <a:cubicBezTo>
                    <a:pt x="355579" y="352641"/>
                    <a:pt x="412129" y="296170"/>
                    <a:pt x="481962" y="296170"/>
                  </a:cubicBezTo>
                  <a:close/>
                  <a:moveTo>
                    <a:pt x="255835" y="446"/>
                  </a:moveTo>
                  <a:cubicBezTo>
                    <a:pt x="282785" y="-1828"/>
                    <a:pt x="303187" y="4899"/>
                    <a:pt x="317801" y="13616"/>
                  </a:cubicBezTo>
                  <a:cubicBezTo>
                    <a:pt x="339721" y="25744"/>
                    <a:pt x="348072" y="41661"/>
                    <a:pt x="348072" y="41661"/>
                  </a:cubicBezTo>
                  <a:cubicBezTo>
                    <a:pt x="348072" y="41661"/>
                    <a:pt x="398176" y="45167"/>
                    <a:pt x="381190" y="146831"/>
                  </a:cubicBezTo>
                  <a:cubicBezTo>
                    <a:pt x="380621" y="149863"/>
                    <a:pt x="379862" y="153085"/>
                    <a:pt x="378913" y="156211"/>
                  </a:cubicBezTo>
                  <a:cubicBezTo>
                    <a:pt x="388592" y="156211"/>
                    <a:pt x="398271" y="163507"/>
                    <a:pt x="387833" y="200458"/>
                  </a:cubicBezTo>
                  <a:cubicBezTo>
                    <a:pt x="379672" y="229262"/>
                    <a:pt x="372080" y="237221"/>
                    <a:pt x="366387" y="237694"/>
                  </a:cubicBezTo>
                  <a:cubicBezTo>
                    <a:pt x="364394" y="250675"/>
                    <a:pt x="359175" y="265076"/>
                    <a:pt x="351393" y="278720"/>
                  </a:cubicBezTo>
                  <a:lnTo>
                    <a:pt x="351393" y="322873"/>
                  </a:lnTo>
                  <a:cubicBezTo>
                    <a:pt x="330232" y="350539"/>
                    <a:pt x="317611" y="385027"/>
                    <a:pt x="317611" y="422358"/>
                  </a:cubicBezTo>
                  <a:cubicBezTo>
                    <a:pt x="317611" y="472764"/>
                    <a:pt x="340480" y="518053"/>
                    <a:pt x="376635" y="548088"/>
                  </a:cubicBezTo>
                  <a:lnTo>
                    <a:pt x="26855" y="548088"/>
                  </a:lnTo>
                  <a:cubicBezTo>
                    <a:pt x="12052" y="548088"/>
                    <a:pt x="0" y="536055"/>
                    <a:pt x="0" y="521274"/>
                  </a:cubicBezTo>
                  <a:lnTo>
                    <a:pt x="0" y="473806"/>
                  </a:lnTo>
                  <a:cubicBezTo>
                    <a:pt x="0" y="457983"/>
                    <a:pt x="7212" y="443013"/>
                    <a:pt x="19453" y="432969"/>
                  </a:cubicBezTo>
                  <a:cubicBezTo>
                    <a:pt x="86638" y="377921"/>
                    <a:pt x="159043" y="341443"/>
                    <a:pt x="173751" y="334242"/>
                  </a:cubicBezTo>
                  <a:cubicBezTo>
                    <a:pt x="175365" y="333484"/>
                    <a:pt x="176408" y="331779"/>
                    <a:pt x="176408" y="329884"/>
                  </a:cubicBezTo>
                  <a:lnTo>
                    <a:pt x="176408" y="278720"/>
                  </a:lnTo>
                  <a:cubicBezTo>
                    <a:pt x="168437" y="265076"/>
                    <a:pt x="163313" y="250675"/>
                    <a:pt x="161320" y="237694"/>
                  </a:cubicBezTo>
                  <a:cubicBezTo>
                    <a:pt x="155627" y="237221"/>
                    <a:pt x="148035" y="229072"/>
                    <a:pt x="139969" y="200458"/>
                  </a:cubicBezTo>
                  <a:cubicBezTo>
                    <a:pt x="129531" y="164170"/>
                    <a:pt x="138925" y="156496"/>
                    <a:pt x="148320" y="156211"/>
                  </a:cubicBezTo>
                  <a:cubicBezTo>
                    <a:pt x="147371" y="153085"/>
                    <a:pt x="146612" y="149863"/>
                    <a:pt x="146042" y="146736"/>
                  </a:cubicBezTo>
                  <a:cubicBezTo>
                    <a:pt x="142436" y="128450"/>
                    <a:pt x="141487" y="111396"/>
                    <a:pt x="145758" y="95099"/>
                  </a:cubicBezTo>
                  <a:cubicBezTo>
                    <a:pt x="150787" y="73212"/>
                    <a:pt x="162744" y="55684"/>
                    <a:pt x="176029" y="42135"/>
                  </a:cubicBezTo>
                  <a:cubicBezTo>
                    <a:pt x="184379" y="33134"/>
                    <a:pt x="193869" y="25459"/>
                    <a:pt x="203928" y="19017"/>
                  </a:cubicBezTo>
                  <a:cubicBezTo>
                    <a:pt x="212183" y="13332"/>
                    <a:pt x="221293" y="8405"/>
                    <a:pt x="231162" y="5089"/>
                  </a:cubicBezTo>
                  <a:cubicBezTo>
                    <a:pt x="238849" y="2625"/>
                    <a:pt x="247105" y="825"/>
                    <a:pt x="255835" y="446"/>
                  </a:cubicBezTo>
                  <a:close/>
                </a:path>
              </a:pathLst>
            </a:custGeom>
            <a:solidFill>
              <a:srgbClr val="E00011"/>
            </a:solidFill>
            <a:ln>
              <a:noFill/>
            </a:ln>
            <a:effectLst>
              <a:outerShdw blurRad="368300" dist="304800" dir="5400000" algn="t" rotWithShape="0">
                <a:schemeClr val="bg2">
                  <a:lumMod val="25000"/>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阿里巴巴普惠体" panose="00020600040101010101" pitchFamily="18" charset="-122"/>
                <a:ea typeface="阿里巴巴普惠体" panose="00020600040101010101" pitchFamily="18" charset="-122"/>
                <a:cs typeface="+mn-ea"/>
                <a:sym typeface="思源黑体 CN Medium" panose="020b0600000000000000" pitchFamily="34" charset="-122"/>
              </a:endParaRPr>
            </a:p>
          </p:txBody>
        </p:sp>
        <p:sp>
          <p:nvSpPr>
            <p:cNvPr id="7" name="user_209046"/>
            <p:cNvSpPr/>
            <p:nvPr>
              <p:custDataLst>
                <p:tags r:id="rId36"/>
              </p:custDataLst>
            </p:nvPr>
          </p:nvSpPr>
          <p:spPr>
            <a:xfrm>
              <a:off x="2407950" y="5073967"/>
              <a:ext cx="231061" cy="216594"/>
            </a:xfrm>
            <a:custGeom>
              <a:gdLst>
                <a:gd name="T0" fmla="*/ 11888 w 12803"/>
                <a:gd name="T1" fmla="*/ 0 h 12345"/>
                <a:gd name="T2" fmla="*/ 914 w 12803"/>
                <a:gd name="T3" fmla="*/ 0 h 12345"/>
                <a:gd name="T4" fmla="*/ 0 w 12803"/>
                <a:gd name="T5" fmla="*/ 914 h 12345"/>
                <a:gd name="T6" fmla="*/ 0 w 12803"/>
                <a:gd name="T7" fmla="*/ 8687 h 12345"/>
                <a:gd name="T8" fmla="*/ 914 w 12803"/>
                <a:gd name="T9" fmla="*/ 9602 h 12345"/>
                <a:gd name="T10" fmla="*/ 3201 w 12803"/>
                <a:gd name="T11" fmla="*/ 9602 h 12345"/>
                <a:gd name="T12" fmla="*/ 3201 w 12803"/>
                <a:gd name="T13" fmla="*/ 12345 h 12345"/>
                <a:gd name="T14" fmla="*/ 8230 w 12803"/>
                <a:gd name="T15" fmla="*/ 9602 h 12345"/>
                <a:gd name="T16" fmla="*/ 11888 w 12803"/>
                <a:gd name="T17" fmla="*/ 9602 h 12345"/>
                <a:gd name="T18" fmla="*/ 12803 w 12803"/>
                <a:gd name="T19" fmla="*/ 8687 h 12345"/>
                <a:gd name="T20" fmla="*/ 12803 w 12803"/>
                <a:gd name="T21" fmla="*/ 914 h 12345"/>
                <a:gd name="T22" fmla="*/ 11888 w 12803"/>
                <a:gd name="T23" fmla="*/ 0 h 12345"/>
                <a:gd name="T24" fmla="*/ 3201 w 12803"/>
                <a:gd name="T25" fmla="*/ 5487 h 12345"/>
                <a:gd name="T26" fmla="*/ 2286 w 12803"/>
                <a:gd name="T27" fmla="*/ 4572 h 12345"/>
                <a:gd name="T28" fmla="*/ 3201 w 12803"/>
                <a:gd name="T29" fmla="*/ 3658 h 12345"/>
                <a:gd name="T30" fmla="*/ 4115 w 12803"/>
                <a:gd name="T31" fmla="*/ 4572 h 12345"/>
                <a:gd name="T32" fmla="*/ 3201 w 12803"/>
                <a:gd name="T33" fmla="*/ 5487 h 12345"/>
                <a:gd name="T34" fmla="*/ 6401 w 12803"/>
                <a:gd name="T35" fmla="*/ 5487 h 12345"/>
                <a:gd name="T36" fmla="*/ 5487 w 12803"/>
                <a:gd name="T37" fmla="*/ 4572 h 12345"/>
                <a:gd name="T38" fmla="*/ 6401 w 12803"/>
                <a:gd name="T39" fmla="*/ 3658 h 12345"/>
                <a:gd name="T40" fmla="*/ 7316 w 12803"/>
                <a:gd name="T41" fmla="*/ 4572 h 12345"/>
                <a:gd name="T42" fmla="*/ 6401 w 12803"/>
                <a:gd name="T43" fmla="*/ 5487 h 12345"/>
                <a:gd name="T44" fmla="*/ 9602 w 12803"/>
                <a:gd name="T45" fmla="*/ 5487 h 12345"/>
                <a:gd name="T46" fmla="*/ 8687 w 12803"/>
                <a:gd name="T47" fmla="*/ 4572 h 12345"/>
                <a:gd name="T48" fmla="*/ 9602 w 12803"/>
                <a:gd name="T49" fmla="*/ 3658 h 12345"/>
                <a:gd name="T50" fmla="*/ 10516 w 12803"/>
                <a:gd name="T51" fmla="*/ 4572 h 12345"/>
                <a:gd name="T52" fmla="*/ 9602 w 12803"/>
                <a:gd name="T53" fmla="*/ 5487 h 12345"/>
                <a:gd name="T54" fmla="*/ 9602 w 12803"/>
                <a:gd name="T55" fmla="*/ 5487 h 12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2802" h="12345">
                  <a:moveTo>
                    <a:pt x="11888" y="0"/>
                  </a:moveTo>
                  <a:lnTo>
                    <a:pt x="914" y="0"/>
                  </a:lnTo>
                  <a:cubicBezTo>
                    <a:pt x="409" y="0"/>
                    <a:pt x="0" y="409"/>
                    <a:pt x="0" y="914"/>
                  </a:cubicBezTo>
                  <a:lnTo>
                    <a:pt x="0" y="8687"/>
                  </a:lnTo>
                  <a:cubicBezTo>
                    <a:pt x="0" y="9193"/>
                    <a:pt x="409" y="9602"/>
                    <a:pt x="914" y="9602"/>
                  </a:cubicBezTo>
                  <a:lnTo>
                    <a:pt x="3201" y="9602"/>
                  </a:lnTo>
                  <a:lnTo>
                    <a:pt x="3201" y="12345"/>
                  </a:lnTo>
                  <a:lnTo>
                    <a:pt x="8230" y="9602"/>
                  </a:lnTo>
                  <a:lnTo>
                    <a:pt x="11888" y="9602"/>
                  </a:lnTo>
                  <a:cubicBezTo>
                    <a:pt x="12393" y="9602"/>
                    <a:pt x="12803" y="9193"/>
                    <a:pt x="12803" y="8687"/>
                  </a:cubicBezTo>
                  <a:lnTo>
                    <a:pt x="12803" y="914"/>
                  </a:lnTo>
                  <a:cubicBezTo>
                    <a:pt x="12803" y="409"/>
                    <a:pt x="12393" y="0"/>
                    <a:pt x="11888" y="0"/>
                  </a:cubicBezTo>
                  <a:close/>
                  <a:moveTo>
                    <a:pt x="3201" y="5487"/>
                  </a:moveTo>
                  <a:cubicBezTo>
                    <a:pt x="2695" y="5487"/>
                    <a:pt x="2286" y="5077"/>
                    <a:pt x="2286" y="4572"/>
                  </a:cubicBezTo>
                  <a:cubicBezTo>
                    <a:pt x="2286" y="4067"/>
                    <a:pt x="2695" y="3658"/>
                    <a:pt x="3201" y="3658"/>
                  </a:cubicBezTo>
                  <a:cubicBezTo>
                    <a:pt x="3706" y="3658"/>
                    <a:pt x="4115" y="4067"/>
                    <a:pt x="4115" y="4572"/>
                  </a:cubicBezTo>
                  <a:cubicBezTo>
                    <a:pt x="4115" y="5077"/>
                    <a:pt x="3706" y="5487"/>
                    <a:pt x="3201" y="5487"/>
                  </a:cubicBezTo>
                  <a:close/>
                  <a:moveTo>
                    <a:pt x="6401" y="5487"/>
                  </a:moveTo>
                  <a:cubicBezTo>
                    <a:pt x="5896" y="5487"/>
                    <a:pt x="5487" y="5077"/>
                    <a:pt x="5487" y="4572"/>
                  </a:cubicBezTo>
                  <a:cubicBezTo>
                    <a:pt x="5487" y="4067"/>
                    <a:pt x="5896" y="3658"/>
                    <a:pt x="6401" y="3658"/>
                  </a:cubicBezTo>
                  <a:cubicBezTo>
                    <a:pt x="6907" y="3658"/>
                    <a:pt x="7316" y="4067"/>
                    <a:pt x="7316" y="4572"/>
                  </a:cubicBezTo>
                  <a:cubicBezTo>
                    <a:pt x="7316" y="5077"/>
                    <a:pt x="6907" y="5487"/>
                    <a:pt x="6401" y="5487"/>
                  </a:cubicBezTo>
                  <a:close/>
                  <a:moveTo>
                    <a:pt x="9602" y="5487"/>
                  </a:moveTo>
                  <a:cubicBezTo>
                    <a:pt x="9097" y="5487"/>
                    <a:pt x="8687" y="5077"/>
                    <a:pt x="8687" y="4572"/>
                  </a:cubicBezTo>
                  <a:cubicBezTo>
                    <a:pt x="8687" y="4067"/>
                    <a:pt x="9097" y="3658"/>
                    <a:pt x="9602" y="3658"/>
                  </a:cubicBezTo>
                  <a:cubicBezTo>
                    <a:pt x="10107" y="3658"/>
                    <a:pt x="10516" y="4067"/>
                    <a:pt x="10516" y="4572"/>
                  </a:cubicBezTo>
                  <a:cubicBezTo>
                    <a:pt x="10516" y="5077"/>
                    <a:pt x="10107" y="5487"/>
                    <a:pt x="9602" y="5487"/>
                  </a:cubicBezTo>
                  <a:close/>
                  <a:moveTo>
                    <a:pt x="9602" y="5487"/>
                  </a:moveTo>
                  <a:close/>
                </a:path>
              </a:pathLst>
            </a:custGeom>
            <a:solidFill>
              <a:srgbClr val="E00011"/>
            </a:solidFill>
            <a:ln>
              <a:noFill/>
            </a:ln>
            <a:effectLst>
              <a:outerShdw blurRad="368300" dist="304800" dir="5400000" algn="t" rotWithShape="0">
                <a:schemeClr val="bg2">
                  <a:lumMod val="25000"/>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阿里巴巴普惠体" panose="00020600040101010101" pitchFamily="18" charset="-122"/>
                <a:ea typeface="阿里巴巴普惠体" panose="00020600040101010101" pitchFamily="18" charset="-122"/>
                <a:cs typeface="+mn-ea"/>
                <a:sym typeface="思源黑体 CN Medium" panose="020b0600000000000000"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2" presetClass="entr" presetSubtype="0" dur="1000" fill="hold" nodeType="clickEffect">
                                  <p:stCondLst>
                                    <p:cond delay="0"/>
                                  </p:stCondLst>
                                  <p:childTnLst>
                                    <p:set>
                                      <p:cBhvr>
                                        <p:cTn id="6" dur="1" fill="hold">
                                          <p:stCondLst>
                                            <p:cond delay="0"/>
                                          </p:stCondLst>
                                        </p:cTn>
                                        <p:tgtEl>
                                          <p:spTgt spid="37"/>
                                        </p:tgtEl>
                                        <p:attrNameLst>
                                          <p:attrName>style.visibility</p:attrName>
                                        </p:attrNameLst>
                                      </p:cBhvr>
                                      <p:to>
                                        <p:strVal val="visible"/>
                                      </p:to>
                                    </p:set>
                                    <p:animScale>
                                      <p:cBhvr>
                                        <p:cTn id="7" dur="1000" decel="50000" fill="hold">
                                          <p:stCondLst>
                                            <p:cond delay="0"/>
                                          </p:stCondLst>
                                        </p:cTn>
                                        <p:tgtEl>
                                          <p:spTgt spid="37"/>
                                        </p:tgtEl>
                                      </p:cBhvr>
                                      <p:from x="250000" y="250000"/>
                                      <p:to x="100000" y="100000"/>
                                    </p:animScale>
                                    <p:animMotion origin="layout" path="M -0.46736 0.92887 C -0.37517 0.88508 -0.02552 0.75279 0.0908 0.66613 C 0.20747 0.57948 0.21649 0.50394 0.23177 0.40825 C 0.24705 0.31256 0.22118 0.15964 0.18264 0.09152 C 0.1441 0.02341 0.03802 0 0 0" pathEditMode="relative" ptsTypes="">
                                      <p:cBhvr>
                                        <p:cTn id="8" dur="1000" decel="50000" fill="hold">
                                          <p:stCondLst>
                                            <p:cond delay="0"/>
                                          </p:stCondLst>
                                        </p:cTn>
                                        <p:tgtEl>
                                          <p:spTgt spid="37"/>
                                        </p:tgtEl>
                                        <p:attrNameLst>
                                          <p:attrName>ppt_x</p:attrName>
                                          <p:attrName>ppt_y</p:attrName>
                                        </p:attrNameLst>
                                      </p:cBhvr>
                                    </p:animMotion>
                                    <p:animEffect transition="in" filter="fade">
                                      <p:cBhvr>
                                        <p:cTn id="9" dur="1000"/>
                                        <p:tgtEl>
                                          <p:spTgt spid="37"/>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fade">
                                      <p:cBhvr>
                                        <p:cTn id="14" dur="1000"/>
                                        <p:tgtEl>
                                          <p:spTgt spid="24"/>
                                        </p:tgtEl>
                                      </p:cBhvr>
                                    </p:animEffect>
                                    <p:anim calcmode="lin" valueType="num">
                                      <p:cBhvr>
                                        <p:cTn id="15" dur="1000" fill="hold"/>
                                        <p:tgtEl>
                                          <p:spTgt spid="24"/>
                                        </p:tgtEl>
                                        <p:attrNameLst>
                                          <p:attrName>ppt_x</p:attrName>
                                        </p:attrNameLst>
                                      </p:cBhvr>
                                      <p:tavLst>
                                        <p:tav tm="0">
                                          <p:val>
                                            <p:strVal val="#ppt_x"/>
                                          </p:val>
                                        </p:tav>
                                        <p:tav tm="100000">
                                          <p:val>
                                            <p:strVal val="#ppt_x"/>
                                          </p:val>
                                        </p:tav>
                                      </p:tavLst>
                                    </p:anim>
                                    <p:anim calcmode="lin" valueType="num">
                                      <p:cBhvr>
                                        <p:cTn id="16"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4" name="图片 3"/>
          <p:cNvPicPr>
            <a:picLocks noChangeAspect="1"/>
          </p:cNvPicPr>
          <p:nvPr>
            <p:custDataLst>
              <p:tags r:id="rId4"/>
            </p:custDataLst>
          </p:nvPr>
        </p:nvPicPr>
        <p:blipFill>
          <a:blip r:embed="rId3">
            <a:extLst>
              <a:ext uri="{28A0092B-C50C-407E-A947-70E740481C1C}">
                <a14:useLocalDpi xmlns:a14="http://schemas.microsoft.com/office/drawing/2010/main"/>
              </a:ext>
            </a:extLst>
          </a:blip>
          <a:stretch>
            <a:fillRect/>
          </a:stretch>
        </p:blipFill>
        <p:spPr>
          <a:xfrm>
            <a:off x="1211773" y="987111"/>
            <a:ext cx="1869571" cy="4883777"/>
          </a:xfrm>
          <a:prstGeom prst="rect">
            <a:avLst/>
          </a:prstGeom>
        </p:spPr>
      </p:pic>
      <p:grpSp>
        <p:nvGrpSpPr>
          <p:cNvPr id="17" name="组合 16"/>
          <p:cNvGrpSpPr/>
          <p:nvPr>
            <p:custDataLst>
              <p:tags r:id="rId5"/>
            </p:custDataLst>
          </p:nvPr>
        </p:nvGrpSpPr>
        <p:grpSpPr>
          <a:xfrm>
            <a:off x="3551645" y="2005068"/>
            <a:ext cx="2273543" cy="2847861"/>
            <a:chOff x="3477266" y="2203091"/>
            <a:chExt cx="2273543" cy="2847861"/>
          </a:xfrm>
        </p:grpSpPr>
        <p:grpSp>
          <p:nvGrpSpPr>
            <p:cNvPr id="13" name="组合 12"/>
            <p:cNvGrpSpPr/>
            <p:nvPr>
              <p:custDataLst>
                <p:tags r:id="rId6"/>
              </p:custDataLst>
            </p:nvPr>
          </p:nvGrpSpPr>
          <p:grpSpPr>
            <a:xfrm>
              <a:off x="3477266" y="2203091"/>
              <a:ext cx="2273543" cy="2451815"/>
              <a:chOff x="3441968" y="2025364"/>
              <a:chExt cx="2273543" cy="2451815"/>
            </a:xfrm>
          </p:grpSpPr>
          <p:sp>
            <p:nvSpPr>
              <p:cNvPr id="10" name="文本框 9"/>
              <p:cNvSpPr txBox="1"/>
              <p:nvPr>
                <p:custDataLst>
                  <p:tags r:id="rId7"/>
                </p:custDataLst>
              </p:nvPr>
            </p:nvSpPr>
            <p:spPr>
              <a:xfrm>
                <a:off x="3441968" y="2025364"/>
                <a:ext cx="1415772" cy="15696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600">
                    <a:solidFill>
                      <a:srgbClr val="E00011"/>
                    </a:solidFill>
                    <a:latin typeface="Aa马上行楷" panose="02010600010101010101" pitchFamily="2" charset="-122"/>
                    <a:ea typeface="Aa马上行楷" panose="02010600010101010101" pitchFamily="2" charset="-122"/>
                  </a:rPr>
                  <a:t>目</a:t>
                </a:r>
              </a:p>
            </p:txBody>
          </p:sp>
          <p:sp>
            <p:nvSpPr>
              <p:cNvPr id="11" name="文本框 10"/>
              <p:cNvSpPr txBox="1"/>
              <p:nvPr>
                <p:custDataLst>
                  <p:tags r:id="rId8"/>
                </p:custDataLst>
              </p:nvPr>
            </p:nvSpPr>
            <p:spPr>
              <a:xfrm>
                <a:off x="4299739" y="2907519"/>
                <a:ext cx="1415772" cy="156966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9600">
                    <a:solidFill>
                      <a:srgbClr val="E00011"/>
                    </a:solidFill>
                    <a:latin typeface="Aa马上行楷" panose="02010600010101010101" pitchFamily="2" charset="-122"/>
                    <a:ea typeface="Aa马上行楷" panose="02010600010101010101" pitchFamily="2" charset="-122"/>
                  </a:rPr>
                  <a:t>录</a:t>
                </a:r>
              </a:p>
            </p:txBody>
          </p:sp>
        </p:grpSp>
        <p:sp>
          <p:nvSpPr>
            <p:cNvPr id="16" name="文本框 15"/>
            <p:cNvSpPr txBox="1"/>
            <p:nvPr>
              <p:custDataLst>
                <p:tags r:id="rId9"/>
              </p:custDataLst>
            </p:nvPr>
          </p:nvSpPr>
          <p:spPr>
            <a:xfrm>
              <a:off x="3954319" y="3481292"/>
              <a:ext cx="461665" cy="1569660"/>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CONTENTS</a:t>
              </a: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33" name="组合 32"/>
          <p:cNvGrpSpPr/>
          <p:nvPr>
            <p:custDataLst>
              <p:tags r:id="rId10"/>
            </p:custDataLst>
          </p:nvPr>
        </p:nvGrpSpPr>
        <p:grpSpPr>
          <a:xfrm>
            <a:off x="6323105" y="1840727"/>
            <a:ext cx="4566652" cy="3176543"/>
            <a:chOff x="6346402" y="1805701"/>
            <a:chExt cx="4566652" cy="3176543"/>
          </a:xfrm>
        </p:grpSpPr>
        <p:grpSp>
          <p:nvGrpSpPr>
            <p:cNvPr id="14" name="组合 13"/>
            <p:cNvGrpSpPr/>
            <p:nvPr>
              <p:custDataLst>
                <p:tags r:id="rId11"/>
              </p:custDataLst>
            </p:nvPr>
          </p:nvGrpSpPr>
          <p:grpSpPr>
            <a:xfrm>
              <a:off x="6348004" y="1805701"/>
              <a:ext cx="4565050" cy="634838"/>
              <a:chOff x="6342557" y="1811525"/>
              <a:chExt cx="4565050" cy="634838"/>
            </a:xfrm>
          </p:grpSpPr>
          <p:grpSp>
            <p:nvGrpSpPr>
              <p:cNvPr id="7" name="组合 6"/>
              <p:cNvGrpSpPr/>
              <p:nvPr>
                <p:custDataLst>
                  <p:tags r:id="rId12"/>
                </p:custDataLst>
              </p:nvPr>
            </p:nvGrpSpPr>
            <p:grpSpPr>
              <a:xfrm>
                <a:off x="6342557" y="1811525"/>
                <a:ext cx="658135" cy="634838"/>
                <a:chOff x="4909804" y="2935399"/>
                <a:chExt cx="658135" cy="634838"/>
              </a:xfrm>
            </p:grpSpPr>
            <p:sp>
              <p:nvSpPr>
                <p:cNvPr id="5" name="椭圆 4"/>
                <p:cNvSpPr/>
                <p:nvPr>
                  <p:custDataLst>
                    <p:tags r:id="rId13"/>
                  </p:custDataLst>
                </p:nvPr>
              </p:nvSpPr>
              <p:spPr>
                <a:xfrm>
                  <a:off x="4909804" y="2935399"/>
                  <a:ext cx="658135" cy="634838"/>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6" name="文本框 5"/>
                <p:cNvSpPr txBox="1"/>
                <p:nvPr>
                  <p:custDataLst>
                    <p:tags r:id="rId14"/>
                  </p:custDataLst>
                </p:nvPr>
              </p:nvSpPr>
              <p:spPr>
                <a:xfrm>
                  <a:off x="4934941" y="2991208"/>
                  <a:ext cx="607859"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01</a:t>
                  </a:r>
                  <a:endParaRPr lang="zh-CN" altLang="en-US" sz="28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9" name="文本框 8"/>
              <p:cNvSpPr txBox="1"/>
              <p:nvPr>
                <p:custDataLst>
                  <p:tags r:id="rId15"/>
                </p:custDataLst>
              </p:nvPr>
            </p:nvSpPr>
            <p:spPr>
              <a:xfrm>
                <a:off x="7196335" y="1870923"/>
                <a:ext cx="3711272"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核心价值观的基本内容</a:t>
                </a:r>
              </a:p>
            </p:txBody>
          </p:sp>
        </p:grpSp>
        <p:grpSp>
          <p:nvGrpSpPr>
            <p:cNvPr id="18" name="组合 17"/>
            <p:cNvGrpSpPr/>
            <p:nvPr>
              <p:custDataLst>
                <p:tags r:id="rId16"/>
              </p:custDataLst>
            </p:nvPr>
          </p:nvGrpSpPr>
          <p:grpSpPr>
            <a:xfrm>
              <a:off x="6348004" y="2652990"/>
              <a:ext cx="4565050" cy="634838"/>
              <a:chOff x="6342557" y="1811525"/>
              <a:chExt cx="4565050" cy="634838"/>
            </a:xfrm>
          </p:grpSpPr>
          <p:grpSp>
            <p:nvGrpSpPr>
              <p:cNvPr id="19" name="组合 18"/>
              <p:cNvGrpSpPr/>
              <p:nvPr>
                <p:custDataLst>
                  <p:tags r:id="rId17"/>
                </p:custDataLst>
              </p:nvPr>
            </p:nvGrpSpPr>
            <p:grpSpPr>
              <a:xfrm>
                <a:off x="6342557" y="1811525"/>
                <a:ext cx="658135" cy="634838"/>
                <a:chOff x="4909804" y="2935399"/>
                <a:chExt cx="658135" cy="634838"/>
              </a:xfrm>
            </p:grpSpPr>
            <p:sp>
              <p:nvSpPr>
                <p:cNvPr id="21" name="椭圆 20"/>
                <p:cNvSpPr/>
                <p:nvPr>
                  <p:custDataLst>
                    <p:tags r:id="rId18"/>
                  </p:custDataLst>
                </p:nvPr>
              </p:nvSpPr>
              <p:spPr>
                <a:xfrm>
                  <a:off x="4909804" y="2935399"/>
                  <a:ext cx="658135" cy="634838"/>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2" name="文本框 21"/>
                <p:cNvSpPr txBox="1"/>
                <p:nvPr>
                  <p:custDataLst>
                    <p:tags r:id="rId19"/>
                  </p:custDataLst>
                </p:nvPr>
              </p:nvSpPr>
              <p:spPr>
                <a:xfrm>
                  <a:off x="4934940" y="2991208"/>
                  <a:ext cx="607860"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02</a:t>
                  </a:r>
                  <a:endParaRPr lang="zh-CN" altLang="en-US" sz="28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0" name="文本框 19"/>
              <p:cNvSpPr txBox="1"/>
              <p:nvPr>
                <p:custDataLst>
                  <p:tags r:id="rId20"/>
                </p:custDataLst>
              </p:nvPr>
            </p:nvSpPr>
            <p:spPr>
              <a:xfrm>
                <a:off x="7196335" y="1870923"/>
                <a:ext cx="3711272"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核心价值观的鲜明特点</a:t>
                </a:r>
              </a:p>
            </p:txBody>
          </p:sp>
        </p:grpSp>
        <p:grpSp>
          <p:nvGrpSpPr>
            <p:cNvPr id="23" name="组合 22"/>
            <p:cNvGrpSpPr/>
            <p:nvPr>
              <p:custDataLst>
                <p:tags r:id="rId21"/>
              </p:custDataLst>
            </p:nvPr>
          </p:nvGrpSpPr>
          <p:grpSpPr>
            <a:xfrm>
              <a:off x="6348004" y="3500198"/>
              <a:ext cx="4563448" cy="634838"/>
              <a:chOff x="6342557" y="1811525"/>
              <a:chExt cx="4563448" cy="634838"/>
            </a:xfrm>
          </p:grpSpPr>
          <p:grpSp>
            <p:nvGrpSpPr>
              <p:cNvPr id="24" name="组合 23"/>
              <p:cNvGrpSpPr/>
              <p:nvPr>
                <p:custDataLst>
                  <p:tags r:id="rId22"/>
                </p:custDataLst>
              </p:nvPr>
            </p:nvGrpSpPr>
            <p:grpSpPr>
              <a:xfrm>
                <a:off x="6342557" y="1811525"/>
                <a:ext cx="658135" cy="634838"/>
                <a:chOff x="4909804" y="2935399"/>
                <a:chExt cx="658135" cy="634838"/>
              </a:xfrm>
            </p:grpSpPr>
            <p:sp>
              <p:nvSpPr>
                <p:cNvPr id="26" name="椭圆 25"/>
                <p:cNvSpPr/>
                <p:nvPr>
                  <p:custDataLst>
                    <p:tags r:id="rId23"/>
                  </p:custDataLst>
                </p:nvPr>
              </p:nvSpPr>
              <p:spPr>
                <a:xfrm>
                  <a:off x="4909804" y="2935399"/>
                  <a:ext cx="658135" cy="634838"/>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7" name="文本框 26"/>
                <p:cNvSpPr txBox="1"/>
                <p:nvPr>
                  <p:custDataLst>
                    <p:tags r:id="rId24"/>
                  </p:custDataLst>
                </p:nvPr>
              </p:nvSpPr>
              <p:spPr>
                <a:xfrm>
                  <a:off x="4934940" y="2991208"/>
                  <a:ext cx="607860"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03</a:t>
                  </a:r>
                  <a:endParaRPr lang="zh-CN" altLang="en-US" sz="28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25" name="文本框 24"/>
              <p:cNvSpPr txBox="1"/>
              <p:nvPr>
                <p:custDataLst>
                  <p:tags r:id="rId25"/>
                </p:custDataLst>
              </p:nvPr>
            </p:nvSpPr>
            <p:spPr>
              <a:xfrm>
                <a:off x="7196335" y="1870923"/>
                <a:ext cx="3709670"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核心价值观的促进意义</a:t>
                </a:r>
              </a:p>
            </p:txBody>
          </p:sp>
        </p:grpSp>
        <p:grpSp>
          <p:nvGrpSpPr>
            <p:cNvPr id="28" name="组合 27"/>
            <p:cNvGrpSpPr/>
            <p:nvPr>
              <p:custDataLst>
                <p:tags r:id="rId26"/>
              </p:custDataLst>
            </p:nvPr>
          </p:nvGrpSpPr>
          <p:grpSpPr>
            <a:xfrm>
              <a:off x="6346402" y="4347406"/>
              <a:ext cx="4565050" cy="634838"/>
              <a:chOff x="6342557" y="1811525"/>
              <a:chExt cx="4565050" cy="634838"/>
            </a:xfrm>
          </p:grpSpPr>
          <p:grpSp>
            <p:nvGrpSpPr>
              <p:cNvPr id="29" name="组合 28"/>
              <p:cNvGrpSpPr/>
              <p:nvPr>
                <p:custDataLst>
                  <p:tags r:id="rId27"/>
                </p:custDataLst>
              </p:nvPr>
            </p:nvGrpSpPr>
            <p:grpSpPr>
              <a:xfrm>
                <a:off x="6342557" y="1811525"/>
                <a:ext cx="658135" cy="634838"/>
                <a:chOff x="4909804" y="2935399"/>
                <a:chExt cx="658135" cy="634838"/>
              </a:xfrm>
            </p:grpSpPr>
            <p:sp>
              <p:nvSpPr>
                <p:cNvPr id="31" name="椭圆 30"/>
                <p:cNvSpPr/>
                <p:nvPr>
                  <p:custDataLst>
                    <p:tags r:id="rId28"/>
                  </p:custDataLst>
                </p:nvPr>
              </p:nvSpPr>
              <p:spPr>
                <a:xfrm>
                  <a:off x="4909804" y="2935399"/>
                  <a:ext cx="658135" cy="634838"/>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32" name="文本框 31"/>
                <p:cNvSpPr txBox="1"/>
                <p:nvPr>
                  <p:custDataLst>
                    <p:tags r:id="rId29"/>
                  </p:custDataLst>
                </p:nvPr>
              </p:nvSpPr>
              <p:spPr>
                <a:xfrm>
                  <a:off x="4934940" y="2991208"/>
                  <a:ext cx="607860"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04</a:t>
                  </a:r>
                  <a:endParaRPr lang="zh-CN" altLang="en-US" sz="28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30" name="文本框 29"/>
              <p:cNvSpPr txBox="1"/>
              <p:nvPr>
                <p:custDataLst>
                  <p:tags r:id="rId30"/>
                </p:custDataLst>
              </p:nvPr>
            </p:nvSpPr>
            <p:spPr>
              <a:xfrm>
                <a:off x="7196335" y="1870923"/>
                <a:ext cx="3711272"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核心价值观的积极践行</a:t>
                </a: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18" presetClass="entr" presetSubtype="12" dur="500" fill="hold" nodeType="clickEffect">
                                  <p:stCondLst>
                                    <p:cond delay="0"/>
                                  </p:stCondLst>
                                  <p:childTnLst>
                                    <p:set>
                                      <p:cBhvr>
                                        <p:cTn id="13" dur="1" fill="hold">
                                          <p:stCondLst>
                                            <p:cond delay="0"/>
                                          </p:stCondLst>
                                        </p:cTn>
                                        <p:tgtEl>
                                          <p:spTgt spid="33"/>
                                        </p:tgtEl>
                                        <p:attrNameLst>
                                          <p:attrName>style.visibility</p:attrName>
                                        </p:attrNameLst>
                                      </p:cBhvr>
                                      <p:to>
                                        <p:strVal val="visible"/>
                                      </p:to>
                                    </p:set>
                                    <p:animEffect transition="in" filter="strips(downLeft)">
                                      <p:cBhvr>
                                        <p:cTn id="14"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12" name="组合 11"/>
          <p:cNvGrpSpPr/>
          <p:nvPr>
            <p:custDataLst>
              <p:tags r:id="rId3"/>
            </p:custDataLst>
          </p:nvPr>
        </p:nvGrpSpPr>
        <p:grpSpPr>
          <a:xfrm>
            <a:off x="7763991" y="2096075"/>
            <a:ext cx="2174353" cy="553301"/>
            <a:chOff x="8002456" y="2177615"/>
            <a:chExt cx="2174353" cy="553301"/>
          </a:xfrm>
        </p:grpSpPr>
        <p:sp>
          <p:nvSpPr>
            <p:cNvPr id="4" name="椭圆 3"/>
            <p:cNvSpPr/>
            <p:nvPr>
              <p:custDataLst>
                <p:tags r:id="rId4"/>
              </p:custDataLst>
            </p:nvPr>
          </p:nvSpPr>
          <p:spPr>
            <a:xfrm>
              <a:off x="8002456" y="2177617"/>
              <a:ext cx="576596" cy="553299"/>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5" name="文本框 4"/>
            <p:cNvSpPr txBox="1"/>
            <p:nvPr>
              <p:custDataLst>
                <p:tags r:id="rId5"/>
              </p:custDataLst>
            </p:nvPr>
          </p:nvSpPr>
          <p:spPr>
            <a:xfrm>
              <a:off x="8046937" y="2223433"/>
              <a:ext cx="487634"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第</a:t>
              </a:r>
            </a:p>
          </p:txBody>
        </p:sp>
        <p:sp>
          <p:nvSpPr>
            <p:cNvPr id="6" name="椭圆 5"/>
            <p:cNvSpPr/>
            <p:nvPr>
              <p:custDataLst>
                <p:tags r:id="rId6"/>
              </p:custDataLst>
            </p:nvPr>
          </p:nvSpPr>
          <p:spPr>
            <a:xfrm>
              <a:off x="8536976" y="2177617"/>
              <a:ext cx="576596" cy="553299"/>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7" name="文本框 6"/>
            <p:cNvSpPr txBox="1"/>
            <p:nvPr>
              <p:custDataLst>
                <p:tags r:id="rId7"/>
              </p:custDataLst>
            </p:nvPr>
          </p:nvSpPr>
          <p:spPr>
            <a:xfrm>
              <a:off x="8581457" y="2223433"/>
              <a:ext cx="487634"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一</a:t>
              </a:r>
            </a:p>
          </p:txBody>
        </p:sp>
        <p:sp>
          <p:nvSpPr>
            <p:cNvPr id="8" name="椭圆 7"/>
            <p:cNvSpPr/>
            <p:nvPr>
              <p:custDataLst>
                <p:tags r:id="rId8"/>
              </p:custDataLst>
            </p:nvPr>
          </p:nvSpPr>
          <p:spPr>
            <a:xfrm>
              <a:off x="9069891" y="2177617"/>
              <a:ext cx="576596" cy="553299"/>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9" name="文本框 8"/>
            <p:cNvSpPr txBox="1"/>
            <p:nvPr>
              <p:custDataLst>
                <p:tags r:id="rId9"/>
              </p:custDataLst>
            </p:nvPr>
          </p:nvSpPr>
          <p:spPr>
            <a:xfrm>
              <a:off x="9114373" y="2223433"/>
              <a:ext cx="487634"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章</a:t>
              </a:r>
            </a:p>
          </p:txBody>
        </p:sp>
        <p:sp>
          <p:nvSpPr>
            <p:cNvPr id="10" name="椭圆 9"/>
            <p:cNvSpPr/>
            <p:nvPr>
              <p:custDataLst>
                <p:tags r:id="rId10"/>
              </p:custDataLst>
            </p:nvPr>
          </p:nvSpPr>
          <p:spPr>
            <a:xfrm>
              <a:off x="9600213" y="2177615"/>
              <a:ext cx="576596" cy="553299"/>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11" name="文本框 10"/>
            <p:cNvSpPr txBox="1"/>
            <p:nvPr>
              <p:custDataLst>
                <p:tags r:id="rId11"/>
              </p:custDataLst>
            </p:nvPr>
          </p:nvSpPr>
          <p:spPr>
            <a:xfrm>
              <a:off x="9644696" y="2223431"/>
              <a:ext cx="487634"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节</a:t>
              </a:r>
            </a:p>
          </p:txBody>
        </p:sp>
      </p:grpSp>
      <p:sp>
        <p:nvSpPr>
          <p:cNvPr id="14" name="文本框 13"/>
          <p:cNvSpPr txBox="1"/>
          <p:nvPr>
            <p:custDataLst>
              <p:tags r:id="rId12"/>
            </p:custDataLst>
          </p:nvPr>
        </p:nvSpPr>
        <p:spPr>
          <a:xfrm>
            <a:off x="5783112" y="2925459"/>
            <a:ext cx="6095028" cy="194643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80000"/>
              </a:lnSpc>
              <a:buNone/>
            </a:pPr>
            <a:r>
              <a:rPr lang="zh-CN" altLang="en-US" sz="8800">
                <a:solidFill>
                  <a:srgbClr val="E00011"/>
                </a:solidFill>
                <a:latin typeface="Aa马上行楷" panose="02010600010101010101" pitchFamily="2" charset="-122"/>
                <a:ea typeface="Aa马上行楷" panose="02010600010101010101" pitchFamily="2" charset="-122"/>
                <a:cs typeface="阿里巴巴普惠体" panose="00020600040101010101" pitchFamily="18" charset="-122"/>
              </a:rPr>
              <a:t>核心价值观</a:t>
            </a:r>
            <a:endParaRPr lang="en-US" altLang="zh-CN" sz="8800">
              <a:solidFill>
                <a:srgbClr val="E00011"/>
              </a:solidFill>
              <a:latin typeface="Aa马上行楷" panose="02010600010101010101" pitchFamily="2" charset="-122"/>
              <a:ea typeface="Aa马上行楷" panose="02010600010101010101" pitchFamily="2" charset="-122"/>
              <a:cs typeface="阿里巴巴普惠体" panose="00020600040101010101" pitchFamily="18" charset="-122"/>
            </a:endParaRPr>
          </a:p>
          <a:p>
            <a:pPr marL="0" indent="0" algn="ctr">
              <a:lnSpc>
                <a:spcPct val="80000"/>
              </a:lnSpc>
              <a:buNone/>
            </a:pPr>
            <a:r>
              <a:rPr lang="zh-CN" altLang="en-US" sz="6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的基本内容</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200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ircle(in)">
                                      <p:cBhvr>
                                        <p:cTn id="7" dur="2000"/>
                                        <p:tgtEl>
                                          <p:spTgt spid="1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randombar(horizontal)">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056608" y="703973"/>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核心价值观的基本内容</a:t>
            </a:r>
            <a:endParaRPr lang="zh-CN" altLang="en-US" sz="2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9" name="组合 8"/>
          <p:cNvGrpSpPr/>
          <p:nvPr>
            <p:custDataLst>
              <p:tags r:id="rId4"/>
            </p:custDataLst>
          </p:nvPr>
        </p:nvGrpSpPr>
        <p:grpSpPr>
          <a:xfrm>
            <a:off x="372751" y="703973"/>
            <a:ext cx="524176" cy="523220"/>
            <a:chOff x="5364093" y="2536884"/>
            <a:chExt cx="524176" cy="523220"/>
          </a:xfrm>
        </p:grpSpPr>
        <p:sp>
          <p:nvSpPr>
            <p:cNvPr id="4" name="矩形 3"/>
            <p:cNvSpPr/>
            <p:nvPr>
              <p:custDataLst>
                <p:tags r:id="rId5"/>
              </p:custDataLst>
            </p:nvPr>
          </p:nvSpPr>
          <p:spPr>
            <a:xfrm>
              <a:off x="5364093" y="2536884"/>
              <a:ext cx="524176" cy="523220"/>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 name="椭圆 4"/>
            <p:cNvSpPr/>
            <p:nvPr>
              <p:custDataLst>
                <p:tags r:id="rId6"/>
              </p:custDataLst>
            </p:nvPr>
          </p:nvSpPr>
          <p:spPr>
            <a:xfrm>
              <a:off x="5380139" y="2565526"/>
              <a:ext cx="492084" cy="46593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文本框 6"/>
            <p:cNvSpPr txBox="1"/>
            <p:nvPr>
              <p:custDataLst>
                <p:tags r:id="rId7"/>
              </p:custDataLst>
            </p:nvPr>
          </p:nvSpPr>
          <p:spPr>
            <a:xfrm>
              <a:off x="5451893" y="2536884"/>
              <a:ext cx="3485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1</a:t>
              </a:r>
              <a:endPar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44" name="组合 43"/>
          <p:cNvGrpSpPr/>
          <p:nvPr>
            <p:custDataLst>
              <p:tags r:id="rId8"/>
            </p:custDataLst>
          </p:nvPr>
        </p:nvGrpSpPr>
        <p:grpSpPr>
          <a:xfrm>
            <a:off x="1671547" y="2484445"/>
            <a:ext cx="3867271" cy="2352425"/>
            <a:chOff x="1665723" y="2411220"/>
            <a:chExt cx="3867271" cy="2352425"/>
          </a:xfrm>
        </p:grpSpPr>
        <p:grpSp>
          <p:nvGrpSpPr>
            <p:cNvPr id="31" name="组合 30"/>
            <p:cNvGrpSpPr/>
            <p:nvPr>
              <p:custDataLst>
                <p:tags r:id="rId9"/>
              </p:custDataLst>
            </p:nvPr>
          </p:nvGrpSpPr>
          <p:grpSpPr>
            <a:xfrm>
              <a:off x="1665723" y="2411220"/>
              <a:ext cx="3867271" cy="465937"/>
              <a:chOff x="1549238" y="2271439"/>
              <a:chExt cx="3867271" cy="465937"/>
            </a:xfrm>
          </p:grpSpPr>
          <p:cxnSp>
            <p:nvCxnSpPr>
              <p:cNvPr id="23" name="直接连接符 22"/>
              <p:cNvCxnSpPr/>
              <p:nvPr>
                <p:custDataLst>
                  <p:tags r:id="rId10"/>
                </p:custDataLst>
              </p:nvPr>
            </p:nvCxnSpPr>
            <p:spPr>
              <a:xfrm>
                <a:off x="1646542" y="2737376"/>
                <a:ext cx="559124" cy="0"/>
              </a:xfrm>
              <a:prstGeom prst="line">
                <a:avLst/>
              </a:prstGeom>
              <a:ln w="38100" cap="rnd">
                <a:solidFill>
                  <a:srgbClr val="E00011"/>
                </a:solidFill>
              </a:ln>
            </p:spPr>
            <p:style>
              <a:lnRef idx="1">
                <a:schemeClr val="accent1"/>
              </a:lnRef>
              <a:fillRef idx="0">
                <a:schemeClr val="accent1"/>
              </a:fillRef>
              <a:effectRef idx="0">
                <a:schemeClr val="accent1"/>
              </a:effectRef>
              <a:fontRef idx="minor">
                <a:schemeClr val="tx1"/>
              </a:fontRef>
            </p:style>
          </p:cxnSp>
          <p:sp>
            <p:nvSpPr>
              <p:cNvPr id="25" name="文本框 24"/>
              <p:cNvSpPr txBox="1"/>
              <p:nvPr>
                <p:custDataLst>
                  <p:tags r:id="rId11"/>
                </p:custDataLst>
              </p:nvPr>
            </p:nvSpPr>
            <p:spPr>
              <a:xfrm>
                <a:off x="1549238" y="2271439"/>
                <a:ext cx="753732"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国 家</a:t>
                </a:r>
              </a:p>
            </p:txBody>
          </p:sp>
          <p:sp>
            <p:nvSpPr>
              <p:cNvPr id="28" name="文本框 27"/>
              <p:cNvSpPr txBox="1"/>
              <p:nvPr>
                <p:custDataLst>
                  <p:tags r:id="rId12"/>
                </p:custDataLst>
              </p:nvPr>
            </p:nvSpPr>
            <p:spPr>
              <a:xfrm>
                <a:off x="2454901" y="2283087"/>
                <a:ext cx="2882981"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
                    <a:schemeClr val="tx1"/>
                  </a:buClr>
                </a:pPr>
                <a:r>
                  <a:rPr lang="zh-CN" altLang="en-US"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富强、民主、文明、和谐</a:t>
                </a:r>
              </a:p>
            </p:txBody>
          </p:sp>
          <p:cxnSp>
            <p:nvCxnSpPr>
              <p:cNvPr id="30" name="直接连接符 29"/>
              <p:cNvCxnSpPr/>
              <p:nvPr>
                <p:custDataLst>
                  <p:tags r:id="rId13"/>
                </p:custDataLst>
              </p:nvPr>
            </p:nvCxnSpPr>
            <p:spPr>
              <a:xfrm>
                <a:off x="2376275" y="2737376"/>
                <a:ext cx="3040234" cy="0"/>
              </a:xfrm>
              <a:prstGeom prst="line">
                <a:avLst/>
              </a:prstGeom>
              <a:ln>
                <a:solidFill>
                  <a:srgbClr val="E00011"/>
                </a:solidFill>
              </a:ln>
            </p:spPr>
            <p:style>
              <a:lnRef idx="1">
                <a:schemeClr val="accent1"/>
              </a:lnRef>
              <a:fillRef idx="0">
                <a:schemeClr val="accent1"/>
              </a:fillRef>
              <a:effectRef idx="0">
                <a:schemeClr val="accent1"/>
              </a:effectRef>
              <a:fontRef idx="minor">
                <a:schemeClr val="tx1"/>
              </a:fontRef>
            </p:style>
          </p:cxnSp>
        </p:grpSp>
        <p:grpSp>
          <p:nvGrpSpPr>
            <p:cNvPr id="32" name="组合 31"/>
            <p:cNvGrpSpPr/>
            <p:nvPr>
              <p:custDataLst>
                <p:tags r:id="rId14"/>
              </p:custDataLst>
            </p:nvPr>
          </p:nvGrpSpPr>
          <p:grpSpPr>
            <a:xfrm>
              <a:off x="1665723" y="3347460"/>
              <a:ext cx="3867271" cy="465937"/>
              <a:chOff x="1549238" y="2271439"/>
              <a:chExt cx="3867271" cy="465937"/>
            </a:xfrm>
          </p:grpSpPr>
          <p:cxnSp>
            <p:nvCxnSpPr>
              <p:cNvPr id="33" name="直接连接符 32"/>
              <p:cNvCxnSpPr/>
              <p:nvPr>
                <p:custDataLst>
                  <p:tags r:id="rId15"/>
                </p:custDataLst>
              </p:nvPr>
            </p:nvCxnSpPr>
            <p:spPr>
              <a:xfrm>
                <a:off x="1646542" y="2737376"/>
                <a:ext cx="559124" cy="0"/>
              </a:xfrm>
              <a:prstGeom prst="line">
                <a:avLst/>
              </a:prstGeom>
              <a:ln w="38100" cap="rnd">
                <a:solidFill>
                  <a:srgbClr val="E00011"/>
                </a:solidFill>
              </a:ln>
            </p:spPr>
            <p:style>
              <a:lnRef idx="1">
                <a:schemeClr val="accent1"/>
              </a:lnRef>
              <a:fillRef idx="0">
                <a:schemeClr val="accent1"/>
              </a:fillRef>
              <a:effectRef idx="0">
                <a:schemeClr val="accent1"/>
              </a:effectRef>
              <a:fontRef idx="minor">
                <a:schemeClr val="tx1"/>
              </a:fontRef>
            </p:style>
          </p:cxnSp>
          <p:sp>
            <p:nvSpPr>
              <p:cNvPr id="34" name="文本框 33"/>
              <p:cNvSpPr txBox="1"/>
              <p:nvPr>
                <p:custDataLst>
                  <p:tags r:id="rId16"/>
                </p:custDataLst>
              </p:nvPr>
            </p:nvSpPr>
            <p:spPr>
              <a:xfrm>
                <a:off x="1549238" y="2271439"/>
                <a:ext cx="753732"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社 会</a:t>
                </a:r>
              </a:p>
            </p:txBody>
          </p:sp>
          <p:sp>
            <p:nvSpPr>
              <p:cNvPr id="35" name="文本框 34"/>
              <p:cNvSpPr txBox="1"/>
              <p:nvPr>
                <p:custDataLst>
                  <p:tags r:id="rId17"/>
                </p:custDataLst>
              </p:nvPr>
            </p:nvSpPr>
            <p:spPr>
              <a:xfrm>
                <a:off x="2454901" y="2283087"/>
                <a:ext cx="2882981"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
                    <a:schemeClr val="tx1"/>
                  </a:buClr>
                </a:pP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自由</a:t>
                </a:r>
                <a:r>
                  <a:rPr lang="zh-CN" altLang="en-US"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、平等、公正、法治</a:t>
                </a:r>
              </a:p>
            </p:txBody>
          </p:sp>
          <p:cxnSp>
            <p:nvCxnSpPr>
              <p:cNvPr id="36" name="直接连接符 35"/>
              <p:cNvCxnSpPr/>
              <p:nvPr>
                <p:custDataLst>
                  <p:tags r:id="rId18"/>
                </p:custDataLst>
              </p:nvPr>
            </p:nvCxnSpPr>
            <p:spPr>
              <a:xfrm>
                <a:off x="2376275" y="2737376"/>
                <a:ext cx="3040234" cy="0"/>
              </a:xfrm>
              <a:prstGeom prst="line">
                <a:avLst/>
              </a:prstGeom>
              <a:ln>
                <a:solidFill>
                  <a:srgbClr val="E00011"/>
                </a:solidFill>
              </a:ln>
            </p:spPr>
            <p:style>
              <a:lnRef idx="1">
                <a:schemeClr val="accent1"/>
              </a:lnRef>
              <a:fillRef idx="0">
                <a:schemeClr val="accent1"/>
              </a:fillRef>
              <a:effectRef idx="0">
                <a:schemeClr val="accent1"/>
              </a:effectRef>
              <a:fontRef idx="minor">
                <a:schemeClr val="tx1"/>
              </a:fontRef>
            </p:style>
          </p:cxnSp>
        </p:grpSp>
        <p:grpSp>
          <p:nvGrpSpPr>
            <p:cNvPr id="37" name="组合 36"/>
            <p:cNvGrpSpPr/>
            <p:nvPr>
              <p:custDataLst>
                <p:tags r:id="rId19"/>
              </p:custDataLst>
            </p:nvPr>
          </p:nvGrpSpPr>
          <p:grpSpPr>
            <a:xfrm>
              <a:off x="1665723" y="4297708"/>
              <a:ext cx="3867270" cy="465937"/>
              <a:chOff x="1549239" y="2271439"/>
              <a:chExt cx="3867270" cy="465937"/>
            </a:xfrm>
          </p:grpSpPr>
          <p:cxnSp>
            <p:nvCxnSpPr>
              <p:cNvPr id="38" name="直接连接符 37"/>
              <p:cNvCxnSpPr/>
              <p:nvPr>
                <p:custDataLst>
                  <p:tags r:id="rId20"/>
                </p:custDataLst>
              </p:nvPr>
            </p:nvCxnSpPr>
            <p:spPr>
              <a:xfrm>
                <a:off x="1646542" y="2737376"/>
                <a:ext cx="559124" cy="0"/>
              </a:xfrm>
              <a:prstGeom prst="line">
                <a:avLst/>
              </a:prstGeom>
              <a:ln w="38100" cap="rnd">
                <a:solidFill>
                  <a:srgbClr val="E00011"/>
                </a:solidFill>
              </a:ln>
            </p:spPr>
            <p:style>
              <a:lnRef idx="1">
                <a:schemeClr val="accent1"/>
              </a:lnRef>
              <a:fillRef idx="0">
                <a:schemeClr val="accent1"/>
              </a:fillRef>
              <a:effectRef idx="0">
                <a:schemeClr val="accent1"/>
              </a:effectRef>
              <a:fontRef idx="minor">
                <a:schemeClr val="tx1"/>
              </a:fontRef>
            </p:style>
          </p:cxnSp>
          <p:sp>
            <p:nvSpPr>
              <p:cNvPr id="39" name="文本框 38"/>
              <p:cNvSpPr txBox="1"/>
              <p:nvPr>
                <p:custDataLst>
                  <p:tags r:id="rId21"/>
                </p:custDataLst>
              </p:nvPr>
            </p:nvSpPr>
            <p:spPr>
              <a:xfrm>
                <a:off x="1549239" y="2271439"/>
                <a:ext cx="753732" cy="40011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公 民</a:t>
                </a:r>
              </a:p>
            </p:txBody>
          </p:sp>
          <p:sp>
            <p:nvSpPr>
              <p:cNvPr id="40" name="文本框 39"/>
              <p:cNvSpPr txBox="1"/>
              <p:nvPr>
                <p:custDataLst>
                  <p:tags r:id="rId22"/>
                </p:custDataLst>
              </p:nvPr>
            </p:nvSpPr>
            <p:spPr>
              <a:xfrm>
                <a:off x="2454901" y="2283087"/>
                <a:ext cx="2882981"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buClr>
                    <a:schemeClr val="tx1"/>
                  </a:buClr>
                </a:pP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爱国</a:t>
                </a:r>
                <a:r>
                  <a:rPr lang="zh-CN" altLang="en-US"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、敬业、诚信、友善</a:t>
                </a:r>
              </a:p>
            </p:txBody>
          </p:sp>
          <p:cxnSp>
            <p:nvCxnSpPr>
              <p:cNvPr id="41" name="直接连接符 40"/>
              <p:cNvCxnSpPr/>
              <p:nvPr>
                <p:custDataLst>
                  <p:tags r:id="rId23"/>
                </p:custDataLst>
              </p:nvPr>
            </p:nvCxnSpPr>
            <p:spPr>
              <a:xfrm>
                <a:off x="2376275" y="2737376"/>
                <a:ext cx="3040234" cy="0"/>
              </a:xfrm>
              <a:prstGeom prst="line">
                <a:avLst/>
              </a:prstGeom>
              <a:ln>
                <a:solidFill>
                  <a:srgbClr val="E00011"/>
                </a:solidFill>
              </a:ln>
            </p:spPr>
            <p:style>
              <a:lnRef idx="1">
                <a:schemeClr val="accent1"/>
              </a:lnRef>
              <a:fillRef idx="0">
                <a:schemeClr val="accent1"/>
              </a:fillRef>
              <a:effectRef idx="0">
                <a:schemeClr val="accent1"/>
              </a:effectRef>
              <a:fontRef idx="minor">
                <a:schemeClr val="tx1"/>
              </a:fontRef>
            </p:style>
          </p:cxnSp>
        </p:grpSp>
      </p:grpSp>
      <p:pic>
        <p:nvPicPr>
          <p:cNvPr id="43" name="图片 42"/>
          <p:cNvPicPr>
            <a:picLocks noChangeAspect="1"/>
          </p:cNvPicPr>
          <p:nvPr>
            <p:custDataLst>
              <p:tags r:id="rId25"/>
            </p:custDataLst>
          </p:nvPr>
        </p:nvPicPr>
        <p:blipFill>
          <a:blip r:embed="rId24">
            <a:extLst>
              <a:ext uri="{28A0092B-C50C-407E-A947-70E740481C1C}">
                <a14:useLocalDpi xmlns:a14="http://schemas.microsoft.com/office/drawing/2010/main"/>
              </a:ext>
            </a:extLst>
          </a:blip>
          <a:stretch>
            <a:fillRect/>
          </a:stretch>
        </p:blipFill>
        <p:spPr>
          <a:xfrm>
            <a:off x="6781698" y="2414407"/>
            <a:ext cx="3738755" cy="2492503"/>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3" dur="2000" fill="hold"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wheel(3)">
                                      <p:cBhvr>
                                        <p:cTn id="7" dur="2000"/>
                                        <p:tgtEl>
                                          <p:spTgt spid="4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5" presetClass="entr" presetSubtype="0" dur="1000" fill="hold" nodeType="clickEffect">
                                  <p:stCondLst>
                                    <p:cond delay="0"/>
                                  </p:stCondLst>
                                  <p:childTnLst>
                                    <p:set>
                                      <p:cBhvr>
                                        <p:cTn id="11" dur="1" fill="hold">
                                          <p:stCondLst>
                                            <p:cond delay="0"/>
                                          </p:stCondLst>
                                        </p:cTn>
                                        <p:tgtEl>
                                          <p:spTgt spid="44"/>
                                        </p:tgtEl>
                                        <p:attrNameLst>
                                          <p:attrName>style.visibility</p:attrName>
                                        </p:attrNameLst>
                                      </p:cBhvr>
                                      <p:to>
                                        <p:strVal val="visible"/>
                                      </p:to>
                                    </p:set>
                                    <p:anim calcmode="lin" valueType="num">
                                      <p:cBhvr>
                                        <p:cTn id="12" dur="500" decel="50000" fill="hold">
                                          <p:stCondLst>
                                            <p:cond delay="0"/>
                                          </p:stCondLst>
                                        </p:cTn>
                                        <p:tgtEl>
                                          <p:spTgt spid="44"/>
                                        </p:tgtEl>
                                        <p:attrNameLst>
                                          <p:attrName>style.rotation</p:attrName>
                                        </p:attrNameLst>
                                      </p:cBhvr>
                                      <p:tavLst>
                                        <p:tav tm="0">
                                          <p:val>
                                            <p:fltVal val="-90"/>
                                          </p:val>
                                        </p:tav>
                                        <p:tav tm="100000">
                                          <p:val>
                                            <p:fltVal val="0"/>
                                          </p:val>
                                        </p:tav>
                                      </p:tavLst>
                                    </p:anim>
                                    <p:anim calcmode="lin" valueType="num">
                                      <p:cBhvr>
                                        <p:cTn id="13" dur="500" decel="50000" fill="hold">
                                          <p:stCondLst>
                                            <p:cond delay="0"/>
                                          </p:stCondLst>
                                        </p:cTn>
                                        <p:tgtEl>
                                          <p:spTgt spid="44"/>
                                        </p:tgtEl>
                                        <p:attrNameLst>
                                          <p:attrName>ppt_w</p:attrName>
                                        </p:attrNameLst>
                                      </p:cBhvr>
                                      <p:tavLst>
                                        <p:tav tm="0">
                                          <p:val>
                                            <p:strVal val="#ppt_w"/>
                                          </p:val>
                                        </p:tav>
                                        <p:tav tm="100000">
                                          <p:val>
                                            <p:strVal val="#ppt_w*.05"/>
                                          </p:val>
                                        </p:tav>
                                      </p:tavLst>
                                    </p:anim>
                                    <p:anim calcmode="lin" valueType="num">
                                      <p:cBhvr>
                                        <p:cTn id="14" dur="500" accel="50000" fill="hold">
                                          <p:stCondLst>
                                            <p:cond delay="500"/>
                                          </p:stCondLst>
                                        </p:cTn>
                                        <p:tgtEl>
                                          <p:spTgt spid="44"/>
                                        </p:tgtEl>
                                        <p:attrNameLst>
                                          <p:attrName>ppt_w</p:attrName>
                                        </p:attrNameLst>
                                      </p:cBhvr>
                                      <p:tavLst>
                                        <p:tav tm="0">
                                          <p:val>
                                            <p:strVal val="#ppt_w*.05"/>
                                          </p:val>
                                        </p:tav>
                                        <p:tav tm="100000">
                                          <p:val>
                                            <p:strVal val="#ppt_w"/>
                                          </p:val>
                                        </p:tav>
                                      </p:tavLst>
                                    </p:anim>
                                    <p:anim calcmode="lin" valueType="num">
                                      <p:cBhvr>
                                        <p:cTn id="15" dur="1000" fill="hold"/>
                                        <p:tgtEl>
                                          <p:spTgt spid="44"/>
                                        </p:tgtEl>
                                        <p:attrNameLst>
                                          <p:attrName>ppt_h</p:attrName>
                                        </p:attrNameLst>
                                      </p:cBhvr>
                                      <p:tavLst>
                                        <p:tav tm="0">
                                          <p:val>
                                            <p:strVal val="#ppt_h"/>
                                          </p:val>
                                        </p:tav>
                                        <p:tav tm="100000">
                                          <p:val>
                                            <p:strVal val="#ppt_h"/>
                                          </p:val>
                                        </p:tav>
                                      </p:tavLst>
                                    </p:anim>
                                    <p:anim calcmode="lin" valueType="num">
                                      <p:cBhvr>
                                        <p:cTn id="16" dur="500" decel="50000" fill="hold">
                                          <p:stCondLst>
                                            <p:cond delay="0"/>
                                          </p:stCondLst>
                                        </p:cTn>
                                        <p:tgtEl>
                                          <p:spTgt spid="44"/>
                                        </p:tgtEl>
                                        <p:attrNameLst>
                                          <p:attrName>ppt_x</p:attrName>
                                        </p:attrNameLst>
                                      </p:cBhvr>
                                      <p:tavLst>
                                        <p:tav tm="0">
                                          <p:val>
                                            <p:strVal val="#ppt_x+.4"/>
                                          </p:val>
                                        </p:tav>
                                        <p:tav tm="100000">
                                          <p:val>
                                            <p:strVal val="#ppt_x"/>
                                          </p:val>
                                        </p:tav>
                                      </p:tavLst>
                                    </p:anim>
                                    <p:anim calcmode="lin" valueType="num">
                                      <p:cBhvr>
                                        <p:cTn id="17" dur="500" decel="50000" fill="hold">
                                          <p:stCondLst>
                                            <p:cond delay="0"/>
                                          </p:stCondLst>
                                        </p:cTn>
                                        <p:tgtEl>
                                          <p:spTgt spid="44"/>
                                        </p:tgtEl>
                                        <p:attrNameLst>
                                          <p:attrName>ppt_y</p:attrName>
                                        </p:attrNameLst>
                                      </p:cBhvr>
                                      <p:tavLst>
                                        <p:tav tm="0">
                                          <p:val>
                                            <p:strVal val="#ppt_y-.2"/>
                                          </p:val>
                                        </p:tav>
                                        <p:tav tm="100000">
                                          <p:val>
                                            <p:strVal val="#ppt_y+.1"/>
                                          </p:val>
                                        </p:tav>
                                      </p:tavLst>
                                    </p:anim>
                                    <p:anim calcmode="lin" valueType="num">
                                      <p:cBhvr>
                                        <p:cTn id="18" dur="500" accel="50000" fill="hold">
                                          <p:stCondLst>
                                            <p:cond delay="500"/>
                                          </p:stCondLst>
                                        </p:cTn>
                                        <p:tgtEl>
                                          <p:spTgt spid="44"/>
                                        </p:tgtEl>
                                        <p:attrNameLst>
                                          <p:attrName>ppt_y</p:attrName>
                                        </p:attrNameLst>
                                      </p:cBhvr>
                                      <p:tavLst>
                                        <p:tav tm="0">
                                          <p:val>
                                            <p:strVal val="#ppt_y+.1"/>
                                          </p:val>
                                        </p:tav>
                                        <p:tav tm="100000">
                                          <p:val>
                                            <p:strVal val="#ppt_y"/>
                                          </p:val>
                                        </p:tav>
                                      </p:tavLst>
                                    </p:anim>
                                    <p:animEffect transition="in" filter="fade">
                                      <p:cBhvr>
                                        <p:cTn id="19" dur="1000" decel="50000">
                                          <p:stCondLst>
                                            <p:cond delay="0"/>
                                          </p:stCondLst>
                                        </p:cTn>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056608" y="703973"/>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核心价值观的基本内容</a:t>
            </a:r>
            <a:endParaRPr lang="zh-CN" altLang="en-US" sz="2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9" name="组合 8"/>
          <p:cNvGrpSpPr/>
          <p:nvPr>
            <p:custDataLst>
              <p:tags r:id="rId4"/>
            </p:custDataLst>
          </p:nvPr>
        </p:nvGrpSpPr>
        <p:grpSpPr>
          <a:xfrm>
            <a:off x="372751" y="703973"/>
            <a:ext cx="524176" cy="523220"/>
            <a:chOff x="5364093" y="2536884"/>
            <a:chExt cx="524176" cy="523220"/>
          </a:xfrm>
        </p:grpSpPr>
        <p:sp>
          <p:nvSpPr>
            <p:cNvPr id="4" name="矩形 3"/>
            <p:cNvSpPr/>
            <p:nvPr>
              <p:custDataLst>
                <p:tags r:id="rId5"/>
              </p:custDataLst>
            </p:nvPr>
          </p:nvSpPr>
          <p:spPr>
            <a:xfrm>
              <a:off x="5364093" y="2536884"/>
              <a:ext cx="524176" cy="523220"/>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 name="椭圆 4"/>
            <p:cNvSpPr/>
            <p:nvPr>
              <p:custDataLst>
                <p:tags r:id="rId6"/>
              </p:custDataLst>
            </p:nvPr>
          </p:nvSpPr>
          <p:spPr>
            <a:xfrm>
              <a:off x="5380139" y="2565526"/>
              <a:ext cx="492084" cy="46593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文本框 6"/>
            <p:cNvSpPr txBox="1"/>
            <p:nvPr>
              <p:custDataLst>
                <p:tags r:id="rId7"/>
              </p:custDataLst>
            </p:nvPr>
          </p:nvSpPr>
          <p:spPr>
            <a:xfrm>
              <a:off x="5451893" y="2536884"/>
              <a:ext cx="3485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1</a:t>
              </a:r>
              <a:endPar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35" name="组合 34"/>
          <p:cNvGrpSpPr/>
          <p:nvPr>
            <p:custDataLst>
              <p:tags r:id="rId8"/>
            </p:custDataLst>
          </p:nvPr>
        </p:nvGrpSpPr>
        <p:grpSpPr>
          <a:xfrm>
            <a:off x="1441520" y="1995894"/>
            <a:ext cx="2734340" cy="3492244"/>
            <a:chOff x="1512881" y="2009429"/>
            <a:chExt cx="2734340" cy="3492244"/>
          </a:xfrm>
        </p:grpSpPr>
        <p:grpSp>
          <p:nvGrpSpPr>
            <p:cNvPr id="15" name="组合 14"/>
            <p:cNvGrpSpPr/>
            <p:nvPr>
              <p:custDataLst>
                <p:tags r:id="rId9"/>
              </p:custDataLst>
            </p:nvPr>
          </p:nvGrpSpPr>
          <p:grpSpPr>
            <a:xfrm>
              <a:off x="1512881" y="2009429"/>
              <a:ext cx="2734340" cy="3492244"/>
              <a:chOff x="1512881" y="2009429"/>
              <a:chExt cx="2734340" cy="3492244"/>
            </a:xfrm>
          </p:grpSpPr>
          <p:sp>
            <p:nvSpPr>
              <p:cNvPr id="6" name="矩形 5"/>
              <p:cNvSpPr/>
              <p:nvPr>
                <p:custDataLst>
                  <p:tags r:id="rId10"/>
                </p:custDataLst>
              </p:nvPr>
            </p:nvSpPr>
            <p:spPr>
              <a:xfrm>
                <a:off x="1512881" y="2009430"/>
                <a:ext cx="2734340" cy="3492243"/>
              </a:xfrm>
              <a:prstGeom prst="rect">
                <a:avLst/>
              </a:prstGeom>
              <a:solidFill>
                <a:schemeClr val="bg1"/>
              </a:solidFill>
              <a:ln>
                <a:solidFill>
                  <a:srgbClr val="E0001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prstClr val="white"/>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8" name="文本框 7"/>
              <p:cNvSpPr txBox="1"/>
              <p:nvPr>
                <p:custDataLst>
                  <p:tags r:id="rId11"/>
                </p:custDataLst>
              </p:nvPr>
            </p:nvSpPr>
            <p:spPr>
              <a:xfrm>
                <a:off x="1611825" y="4111956"/>
                <a:ext cx="2536452" cy="88447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algn="ctr">
                  <a:lnSpc>
                    <a:spcPct val="150000"/>
                  </a:lnSpc>
                  <a:buClr>
                    <a:schemeClr val="tx1"/>
                  </a:buClr>
                </a:pP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坚创富强民主中国</a:t>
                </a:r>
                <a:endParaRPr lang="en-US" altLang="zh-CN">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marL="0" lvl="1" algn="ctr">
                  <a:lnSpc>
                    <a:spcPct val="150000"/>
                  </a:lnSpc>
                  <a:buClr>
                    <a:schemeClr val="tx1"/>
                  </a:buClr>
                </a:pP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建设和谐文明精神</a:t>
                </a:r>
              </a:p>
            </p:txBody>
          </p:sp>
          <p:sp>
            <p:nvSpPr>
              <p:cNvPr id="11" name="矩形 10"/>
              <p:cNvSpPr/>
              <p:nvPr>
                <p:custDataLst>
                  <p:tags r:id="rId12"/>
                </p:custDataLst>
              </p:nvPr>
            </p:nvSpPr>
            <p:spPr>
              <a:xfrm>
                <a:off x="1512881" y="2009429"/>
                <a:ext cx="2734340" cy="54023"/>
              </a:xfrm>
              <a:prstGeom prst="rect">
                <a:avLst/>
              </a:prstGeom>
              <a:solidFill>
                <a:srgbClr val="E0001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prstClr val="white"/>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grpSp>
            <p:nvGrpSpPr>
              <p:cNvPr id="14" name="组合 13"/>
              <p:cNvGrpSpPr/>
              <p:nvPr>
                <p:custDataLst>
                  <p:tags r:id="rId13"/>
                </p:custDataLst>
              </p:nvPr>
            </p:nvGrpSpPr>
            <p:grpSpPr>
              <a:xfrm>
                <a:off x="2164795" y="2456807"/>
                <a:ext cx="1430512" cy="1430510"/>
                <a:chOff x="2164795" y="2235487"/>
                <a:chExt cx="1430512" cy="1430510"/>
              </a:xfrm>
            </p:grpSpPr>
            <p:sp>
              <p:nvSpPr>
                <p:cNvPr id="12" name="椭圆 11"/>
                <p:cNvSpPr/>
                <p:nvPr>
                  <p:custDataLst>
                    <p:tags r:id="rId14"/>
                  </p:custDataLst>
                </p:nvPr>
              </p:nvSpPr>
              <p:spPr>
                <a:xfrm>
                  <a:off x="2164795" y="2235487"/>
                  <a:ext cx="1430512" cy="1430510"/>
                </a:xfrm>
                <a:prstGeom prst="ellipse">
                  <a:avLst/>
                </a:prstGeom>
                <a:solidFill>
                  <a:srgbClr val="6C83C8">
                    <a:alpha val="6000"/>
                  </a:srgbClr>
                </a:solidFill>
                <a:ln>
                  <a:solidFill>
                    <a:schemeClr val="bg1"/>
                  </a:solidFill>
                </a:ln>
                <a:effectLst>
                  <a:innerShdw blurRad="50800" dist="12700" dir="135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13" name="椭圆 12"/>
                <p:cNvSpPr/>
                <p:nvPr>
                  <p:custDataLst>
                    <p:tags r:id="rId15"/>
                  </p:custDataLst>
                </p:nvPr>
              </p:nvSpPr>
              <p:spPr>
                <a:xfrm>
                  <a:off x="2313890" y="2384582"/>
                  <a:ext cx="1132322" cy="1132321"/>
                </a:xfrm>
                <a:prstGeom prst="ellipse">
                  <a:avLst/>
                </a:prstGeom>
                <a:solidFill>
                  <a:srgbClr val="E0001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bg1"/>
                    </a:solidFill>
                    <a:latin typeface="阿里巴巴普惠体" panose="00020600040101010101" pitchFamily="18" charset="-122"/>
                    <a:ea typeface="阿里巴巴普惠体" panose="00020600040101010101" pitchFamily="18" charset="-122"/>
                    <a:cs typeface="Arial Unicode MS" panose="020b0604020202020204" pitchFamily="34" charset="-122"/>
                    <a:sym typeface="思源黑体 CN Normal" panose="020b0400000000000000" pitchFamily="34" charset="-122"/>
                  </a:endParaRPr>
                </a:p>
              </p:txBody>
            </p:sp>
          </p:grpSp>
        </p:grpSp>
        <p:sp>
          <p:nvSpPr>
            <p:cNvPr id="30" name="user_209046"/>
            <p:cNvSpPr/>
            <p:nvPr>
              <p:custDataLst>
                <p:tags r:id="rId16"/>
              </p:custDataLst>
            </p:nvPr>
          </p:nvSpPr>
          <p:spPr>
            <a:xfrm>
              <a:off x="2551385" y="2836244"/>
              <a:ext cx="657332" cy="592756"/>
            </a:xfrm>
            <a:custGeom>
              <a:gdLst>
                <a:gd name="connsiteX0" fmla="*/ 521432 w 608344"/>
                <a:gd name="connsiteY0" fmla="*/ 370453 h 548582"/>
                <a:gd name="connsiteX1" fmla="*/ 465737 w 608344"/>
                <a:gd name="connsiteY1" fmla="*/ 425787 h 548582"/>
                <a:gd name="connsiteX2" fmla="*/ 442491 w 608344"/>
                <a:gd name="connsiteY2" fmla="*/ 402479 h 548582"/>
                <a:gd name="connsiteX3" fmla="*/ 418201 w 608344"/>
                <a:gd name="connsiteY3" fmla="*/ 426545 h 548582"/>
                <a:gd name="connsiteX4" fmla="*/ 441447 w 608344"/>
                <a:gd name="connsiteY4" fmla="*/ 449948 h 548582"/>
                <a:gd name="connsiteX5" fmla="*/ 465642 w 608344"/>
                <a:gd name="connsiteY5" fmla="*/ 474204 h 548582"/>
                <a:gd name="connsiteX6" fmla="*/ 489932 w 608344"/>
                <a:gd name="connsiteY6" fmla="*/ 450043 h 548582"/>
                <a:gd name="connsiteX7" fmla="*/ 545532 w 608344"/>
                <a:gd name="connsiteY7" fmla="*/ 394709 h 548582"/>
                <a:gd name="connsiteX8" fmla="*/ 481962 w 608344"/>
                <a:gd name="connsiteY8" fmla="*/ 296170 h 548582"/>
                <a:gd name="connsiteX9" fmla="*/ 608344 w 608344"/>
                <a:gd name="connsiteY9" fmla="*/ 422376 h 548582"/>
                <a:gd name="connsiteX10" fmla="*/ 481962 w 608344"/>
                <a:gd name="connsiteY10" fmla="*/ 548582 h 548582"/>
                <a:gd name="connsiteX11" fmla="*/ 355579 w 608344"/>
                <a:gd name="connsiteY11" fmla="*/ 422376 h 548582"/>
                <a:gd name="connsiteX12" fmla="*/ 481962 w 608344"/>
                <a:gd name="connsiteY12" fmla="*/ 296170 h 548582"/>
                <a:gd name="connsiteX13" fmla="*/ 255835 w 608344"/>
                <a:gd name="connsiteY13" fmla="*/ 446 h 548582"/>
                <a:gd name="connsiteX14" fmla="*/ 317801 w 608344"/>
                <a:gd name="connsiteY14" fmla="*/ 13616 h 548582"/>
                <a:gd name="connsiteX15" fmla="*/ 348072 w 608344"/>
                <a:gd name="connsiteY15" fmla="*/ 41661 h 548582"/>
                <a:gd name="connsiteX16" fmla="*/ 381190 w 608344"/>
                <a:gd name="connsiteY16" fmla="*/ 146831 h 548582"/>
                <a:gd name="connsiteX17" fmla="*/ 378913 w 608344"/>
                <a:gd name="connsiteY17" fmla="*/ 156211 h 548582"/>
                <a:gd name="connsiteX18" fmla="*/ 387833 w 608344"/>
                <a:gd name="connsiteY18" fmla="*/ 200458 h 548582"/>
                <a:gd name="connsiteX19" fmla="*/ 366387 w 608344"/>
                <a:gd name="connsiteY19" fmla="*/ 237694 h 548582"/>
                <a:gd name="connsiteX20" fmla="*/ 351393 w 608344"/>
                <a:gd name="connsiteY20" fmla="*/ 278720 h 548582"/>
                <a:gd name="connsiteX21" fmla="*/ 351393 w 608344"/>
                <a:gd name="connsiteY21" fmla="*/ 322873 h 548582"/>
                <a:gd name="connsiteX22" fmla="*/ 317611 w 608344"/>
                <a:gd name="connsiteY22" fmla="*/ 422358 h 548582"/>
                <a:gd name="connsiteX23" fmla="*/ 376635 w 608344"/>
                <a:gd name="connsiteY23" fmla="*/ 548088 h 548582"/>
                <a:gd name="connsiteX24" fmla="*/ 26855 w 608344"/>
                <a:gd name="connsiteY24" fmla="*/ 548088 h 548582"/>
                <a:gd name="connsiteX25" fmla="*/ 0 w 608344"/>
                <a:gd name="connsiteY25" fmla="*/ 521274 h 548582"/>
                <a:gd name="connsiteX26" fmla="*/ 0 w 608344"/>
                <a:gd name="connsiteY26" fmla="*/ 473806 h 548582"/>
                <a:gd name="connsiteX27" fmla="*/ 19453 w 608344"/>
                <a:gd name="connsiteY27" fmla="*/ 432969 h 548582"/>
                <a:gd name="connsiteX28" fmla="*/ 173751 w 608344"/>
                <a:gd name="connsiteY28" fmla="*/ 334242 h 548582"/>
                <a:gd name="connsiteX29" fmla="*/ 176408 w 608344"/>
                <a:gd name="connsiteY29" fmla="*/ 329884 h 548582"/>
                <a:gd name="connsiteX30" fmla="*/ 176408 w 608344"/>
                <a:gd name="connsiteY30" fmla="*/ 278720 h 548582"/>
                <a:gd name="connsiteX31" fmla="*/ 161320 w 608344"/>
                <a:gd name="connsiteY31" fmla="*/ 237694 h 548582"/>
                <a:gd name="connsiteX32" fmla="*/ 139969 w 608344"/>
                <a:gd name="connsiteY32" fmla="*/ 200458 h 548582"/>
                <a:gd name="connsiteX33" fmla="*/ 148320 w 608344"/>
                <a:gd name="connsiteY33" fmla="*/ 156211 h 548582"/>
                <a:gd name="connsiteX34" fmla="*/ 146042 w 608344"/>
                <a:gd name="connsiteY34" fmla="*/ 146736 h 548582"/>
                <a:gd name="connsiteX35" fmla="*/ 145758 w 608344"/>
                <a:gd name="connsiteY35" fmla="*/ 95099 h 548582"/>
                <a:gd name="connsiteX36" fmla="*/ 176029 w 608344"/>
                <a:gd name="connsiteY36" fmla="*/ 42135 h 548582"/>
                <a:gd name="connsiteX37" fmla="*/ 203928 w 608344"/>
                <a:gd name="connsiteY37" fmla="*/ 19017 h 548582"/>
                <a:gd name="connsiteX38" fmla="*/ 231162 w 608344"/>
                <a:gd name="connsiteY38" fmla="*/ 5089 h 548582"/>
                <a:gd name="connsiteX39" fmla="*/ 255835 w 608344"/>
                <a:gd name="connsiteY39" fmla="*/ 446 h 5485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608344" h="548582">
                  <a:moveTo>
                    <a:pt x="521432" y="370453"/>
                  </a:moveTo>
                  <a:lnTo>
                    <a:pt x="465737" y="425787"/>
                  </a:lnTo>
                  <a:lnTo>
                    <a:pt x="442491" y="402479"/>
                  </a:lnTo>
                  <a:lnTo>
                    <a:pt x="418201" y="426545"/>
                  </a:lnTo>
                  <a:lnTo>
                    <a:pt x="441447" y="449948"/>
                  </a:lnTo>
                  <a:lnTo>
                    <a:pt x="465642" y="474204"/>
                  </a:lnTo>
                  <a:lnTo>
                    <a:pt x="489932" y="450043"/>
                  </a:lnTo>
                  <a:lnTo>
                    <a:pt x="545532" y="394709"/>
                  </a:lnTo>
                  <a:close/>
                  <a:moveTo>
                    <a:pt x="481962" y="296170"/>
                  </a:moveTo>
                  <a:cubicBezTo>
                    <a:pt x="551795" y="296170"/>
                    <a:pt x="608344" y="352641"/>
                    <a:pt x="608344" y="422376"/>
                  </a:cubicBezTo>
                  <a:cubicBezTo>
                    <a:pt x="608344" y="492111"/>
                    <a:pt x="551795" y="548582"/>
                    <a:pt x="481962" y="548582"/>
                  </a:cubicBezTo>
                  <a:cubicBezTo>
                    <a:pt x="412129" y="548582"/>
                    <a:pt x="355579" y="492111"/>
                    <a:pt x="355579" y="422376"/>
                  </a:cubicBezTo>
                  <a:cubicBezTo>
                    <a:pt x="355579" y="352641"/>
                    <a:pt x="412129" y="296170"/>
                    <a:pt x="481962" y="296170"/>
                  </a:cubicBezTo>
                  <a:close/>
                  <a:moveTo>
                    <a:pt x="255835" y="446"/>
                  </a:moveTo>
                  <a:cubicBezTo>
                    <a:pt x="282785" y="-1828"/>
                    <a:pt x="303187" y="4899"/>
                    <a:pt x="317801" y="13616"/>
                  </a:cubicBezTo>
                  <a:cubicBezTo>
                    <a:pt x="339721" y="25744"/>
                    <a:pt x="348072" y="41661"/>
                    <a:pt x="348072" y="41661"/>
                  </a:cubicBezTo>
                  <a:cubicBezTo>
                    <a:pt x="348072" y="41661"/>
                    <a:pt x="398176" y="45167"/>
                    <a:pt x="381190" y="146831"/>
                  </a:cubicBezTo>
                  <a:cubicBezTo>
                    <a:pt x="380621" y="149863"/>
                    <a:pt x="379862" y="153085"/>
                    <a:pt x="378913" y="156211"/>
                  </a:cubicBezTo>
                  <a:cubicBezTo>
                    <a:pt x="388592" y="156211"/>
                    <a:pt x="398271" y="163507"/>
                    <a:pt x="387833" y="200458"/>
                  </a:cubicBezTo>
                  <a:cubicBezTo>
                    <a:pt x="379672" y="229262"/>
                    <a:pt x="372080" y="237221"/>
                    <a:pt x="366387" y="237694"/>
                  </a:cubicBezTo>
                  <a:cubicBezTo>
                    <a:pt x="364394" y="250675"/>
                    <a:pt x="359175" y="265076"/>
                    <a:pt x="351393" y="278720"/>
                  </a:cubicBezTo>
                  <a:lnTo>
                    <a:pt x="351393" y="322873"/>
                  </a:lnTo>
                  <a:cubicBezTo>
                    <a:pt x="330232" y="350539"/>
                    <a:pt x="317611" y="385027"/>
                    <a:pt x="317611" y="422358"/>
                  </a:cubicBezTo>
                  <a:cubicBezTo>
                    <a:pt x="317611" y="472764"/>
                    <a:pt x="340480" y="518053"/>
                    <a:pt x="376635" y="548088"/>
                  </a:cubicBezTo>
                  <a:lnTo>
                    <a:pt x="26855" y="548088"/>
                  </a:lnTo>
                  <a:cubicBezTo>
                    <a:pt x="12052" y="548088"/>
                    <a:pt x="0" y="536055"/>
                    <a:pt x="0" y="521274"/>
                  </a:cubicBezTo>
                  <a:lnTo>
                    <a:pt x="0" y="473806"/>
                  </a:lnTo>
                  <a:cubicBezTo>
                    <a:pt x="0" y="457983"/>
                    <a:pt x="7212" y="443013"/>
                    <a:pt x="19453" y="432969"/>
                  </a:cubicBezTo>
                  <a:cubicBezTo>
                    <a:pt x="86638" y="377921"/>
                    <a:pt x="159043" y="341443"/>
                    <a:pt x="173751" y="334242"/>
                  </a:cubicBezTo>
                  <a:cubicBezTo>
                    <a:pt x="175365" y="333484"/>
                    <a:pt x="176408" y="331779"/>
                    <a:pt x="176408" y="329884"/>
                  </a:cubicBezTo>
                  <a:lnTo>
                    <a:pt x="176408" y="278720"/>
                  </a:lnTo>
                  <a:cubicBezTo>
                    <a:pt x="168437" y="265076"/>
                    <a:pt x="163313" y="250675"/>
                    <a:pt x="161320" y="237694"/>
                  </a:cubicBezTo>
                  <a:cubicBezTo>
                    <a:pt x="155627" y="237221"/>
                    <a:pt x="148035" y="229072"/>
                    <a:pt x="139969" y="200458"/>
                  </a:cubicBezTo>
                  <a:cubicBezTo>
                    <a:pt x="129531" y="164170"/>
                    <a:pt x="138925" y="156496"/>
                    <a:pt x="148320" y="156211"/>
                  </a:cubicBezTo>
                  <a:cubicBezTo>
                    <a:pt x="147371" y="153085"/>
                    <a:pt x="146612" y="149863"/>
                    <a:pt x="146042" y="146736"/>
                  </a:cubicBezTo>
                  <a:cubicBezTo>
                    <a:pt x="142436" y="128450"/>
                    <a:pt x="141487" y="111396"/>
                    <a:pt x="145758" y="95099"/>
                  </a:cubicBezTo>
                  <a:cubicBezTo>
                    <a:pt x="150787" y="73212"/>
                    <a:pt x="162744" y="55684"/>
                    <a:pt x="176029" y="42135"/>
                  </a:cubicBezTo>
                  <a:cubicBezTo>
                    <a:pt x="184379" y="33134"/>
                    <a:pt x="193869" y="25459"/>
                    <a:pt x="203928" y="19017"/>
                  </a:cubicBezTo>
                  <a:cubicBezTo>
                    <a:pt x="212183" y="13332"/>
                    <a:pt x="221293" y="8405"/>
                    <a:pt x="231162" y="5089"/>
                  </a:cubicBezTo>
                  <a:cubicBezTo>
                    <a:pt x="238849" y="2625"/>
                    <a:pt x="247105" y="825"/>
                    <a:pt x="255835" y="446"/>
                  </a:cubicBezTo>
                  <a:close/>
                </a:path>
              </a:pathLst>
            </a:custGeom>
            <a:solidFill>
              <a:schemeClr val="bg1"/>
            </a:solidFill>
            <a:ln>
              <a:noFill/>
            </a:ln>
            <a:effectLst>
              <a:outerShdw blurRad="368300" dist="304800" dir="5400000" algn="t" rotWithShape="0">
                <a:schemeClr val="bg2">
                  <a:lumMod val="25000"/>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阿里巴巴普惠体" panose="00020600040101010101" pitchFamily="18" charset="-122"/>
                <a:ea typeface="阿里巴巴普惠体" panose="00020600040101010101" pitchFamily="18" charset="-122"/>
                <a:cs typeface="+mn-ea"/>
                <a:sym typeface="思源黑体 CN Medium" panose="020b0600000000000000" pitchFamily="34" charset="-122"/>
              </a:endParaRPr>
            </a:p>
          </p:txBody>
        </p:sp>
      </p:grpSp>
      <p:grpSp>
        <p:nvGrpSpPr>
          <p:cNvPr id="34" name="组合 33"/>
          <p:cNvGrpSpPr/>
          <p:nvPr>
            <p:custDataLst>
              <p:tags r:id="rId17"/>
            </p:custDataLst>
          </p:nvPr>
        </p:nvGrpSpPr>
        <p:grpSpPr>
          <a:xfrm>
            <a:off x="4728830" y="1992101"/>
            <a:ext cx="2734340" cy="3492244"/>
            <a:chOff x="4728830" y="2009429"/>
            <a:chExt cx="2734340" cy="3492244"/>
          </a:xfrm>
        </p:grpSpPr>
        <p:grpSp>
          <p:nvGrpSpPr>
            <p:cNvPr id="16" name="组合 15"/>
            <p:cNvGrpSpPr/>
            <p:nvPr>
              <p:custDataLst>
                <p:tags r:id="rId18"/>
              </p:custDataLst>
            </p:nvPr>
          </p:nvGrpSpPr>
          <p:grpSpPr>
            <a:xfrm>
              <a:off x="4728830" y="2009429"/>
              <a:ext cx="2734340" cy="3492244"/>
              <a:chOff x="1512881" y="2009429"/>
              <a:chExt cx="2734340" cy="3492244"/>
            </a:xfrm>
          </p:grpSpPr>
          <p:sp>
            <p:nvSpPr>
              <p:cNvPr id="17" name="矩形 16"/>
              <p:cNvSpPr/>
              <p:nvPr>
                <p:custDataLst>
                  <p:tags r:id="rId19"/>
                </p:custDataLst>
              </p:nvPr>
            </p:nvSpPr>
            <p:spPr>
              <a:xfrm>
                <a:off x="1512881" y="2009430"/>
                <a:ext cx="2734340" cy="3492243"/>
              </a:xfrm>
              <a:prstGeom prst="rect">
                <a:avLst/>
              </a:prstGeom>
              <a:solidFill>
                <a:schemeClr val="bg1"/>
              </a:solidFill>
              <a:ln>
                <a:solidFill>
                  <a:srgbClr val="E0001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prstClr val="white"/>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18" name="文本框 17"/>
              <p:cNvSpPr txBox="1"/>
              <p:nvPr>
                <p:custDataLst>
                  <p:tags r:id="rId20"/>
                </p:custDataLst>
              </p:nvPr>
            </p:nvSpPr>
            <p:spPr>
              <a:xfrm>
                <a:off x="1611825" y="4111956"/>
                <a:ext cx="2536452" cy="88447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algn="ctr">
                  <a:lnSpc>
                    <a:spcPct val="150000"/>
                  </a:lnSpc>
                  <a:buClr>
                    <a:schemeClr val="tx1"/>
                  </a:buClr>
                </a:pPr>
                <a:r>
                  <a:rPr lang="zh-CN" altLang="en-US"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发展自由平等观念</a:t>
                </a:r>
                <a:endParaRPr lang="en-US" altLang="zh-CN"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marL="0" lvl="1" algn="ctr">
                  <a:lnSpc>
                    <a:spcPct val="150000"/>
                  </a:lnSpc>
                  <a:buClr>
                    <a:schemeClr val="tx1"/>
                  </a:buClr>
                </a:pPr>
                <a:r>
                  <a:rPr lang="zh-CN" altLang="en-US"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共创公正法治社会</a:t>
                </a: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19" name="矩形 18"/>
              <p:cNvSpPr/>
              <p:nvPr>
                <p:custDataLst>
                  <p:tags r:id="rId21"/>
                </p:custDataLst>
              </p:nvPr>
            </p:nvSpPr>
            <p:spPr>
              <a:xfrm>
                <a:off x="1512881" y="2009429"/>
                <a:ext cx="2734340" cy="54023"/>
              </a:xfrm>
              <a:prstGeom prst="rect">
                <a:avLst/>
              </a:prstGeom>
              <a:solidFill>
                <a:srgbClr val="E0001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prstClr val="white"/>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grpSp>
            <p:nvGrpSpPr>
              <p:cNvPr id="20" name="组合 19"/>
              <p:cNvGrpSpPr/>
              <p:nvPr>
                <p:custDataLst>
                  <p:tags r:id="rId22"/>
                </p:custDataLst>
              </p:nvPr>
            </p:nvGrpSpPr>
            <p:grpSpPr>
              <a:xfrm>
                <a:off x="2164795" y="2456807"/>
                <a:ext cx="1430512" cy="1430510"/>
                <a:chOff x="2164795" y="2235487"/>
                <a:chExt cx="1430512" cy="1430510"/>
              </a:xfrm>
            </p:grpSpPr>
            <p:sp>
              <p:nvSpPr>
                <p:cNvPr id="21" name="椭圆 20"/>
                <p:cNvSpPr/>
                <p:nvPr>
                  <p:custDataLst>
                    <p:tags r:id="rId23"/>
                  </p:custDataLst>
                </p:nvPr>
              </p:nvSpPr>
              <p:spPr>
                <a:xfrm>
                  <a:off x="2164795" y="2235487"/>
                  <a:ext cx="1430512" cy="1430510"/>
                </a:xfrm>
                <a:prstGeom prst="ellipse">
                  <a:avLst/>
                </a:prstGeom>
                <a:solidFill>
                  <a:srgbClr val="6C83C8">
                    <a:alpha val="6000"/>
                  </a:srgbClr>
                </a:solidFill>
                <a:ln>
                  <a:solidFill>
                    <a:schemeClr val="bg1"/>
                  </a:solidFill>
                </a:ln>
                <a:effectLst>
                  <a:innerShdw blurRad="50800" dist="12700" dir="135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22" name="椭圆 21"/>
                <p:cNvSpPr/>
                <p:nvPr>
                  <p:custDataLst>
                    <p:tags r:id="rId24"/>
                  </p:custDataLst>
                </p:nvPr>
              </p:nvSpPr>
              <p:spPr>
                <a:xfrm>
                  <a:off x="2313890" y="2384582"/>
                  <a:ext cx="1132322" cy="1132321"/>
                </a:xfrm>
                <a:prstGeom prst="ellipse">
                  <a:avLst/>
                </a:prstGeom>
                <a:solidFill>
                  <a:srgbClr val="E0001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bg1"/>
                    </a:solidFill>
                    <a:latin typeface="阿里巴巴普惠体" panose="00020600040101010101" pitchFamily="18" charset="-122"/>
                    <a:ea typeface="阿里巴巴普惠体" panose="00020600040101010101" pitchFamily="18" charset="-122"/>
                    <a:cs typeface="Arial Unicode MS" panose="020b0604020202020204" pitchFamily="34" charset="-122"/>
                    <a:sym typeface="思源黑体 CN Normal" panose="020b0400000000000000" pitchFamily="34" charset="-122"/>
                  </a:endParaRPr>
                </a:p>
              </p:txBody>
            </p:sp>
          </p:grpSp>
        </p:grpSp>
        <p:sp>
          <p:nvSpPr>
            <p:cNvPr id="31" name="user_209046"/>
            <p:cNvSpPr/>
            <p:nvPr>
              <p:custDataLst>
                <p:tags r:id="rId25"/>
              </p:custDataLst>
            </p:nvPr>
          </p:nvSpPr>
          <p:spPr>
            <a:xfrm>
              <a:off x="5832579" y="2920936"/>
              <a:ext cx="526842" cy="508064"/>
            </a:xfrm>
            <a:custGeom>
              <a:gdLst>
                <a:gd name="T0" fmla="*/ 11888 w 12803"/>
                <a:gd name="T1" fmla="*/ 0 h 12345"/>
                <a:gd name="T2" fmla="*/ 914 w 12803"/>
                <a:gd name="T3" fmla="*/ 0 h 12345"/>
                <a:gd name="T4" fmla="*/ 0 w 12803"/>
                <a:gd name="T5" fmla="*/ 914 h 12345"/>
                <a:gd name="T6" fmla="*/ 0 w 12803"/>
                <a:gd name="T7" fmla="*/ 8687 h 12345"/>
                <a:gd name="T8" fmla="*/ 914 w 12803"/>
                <a:gd name="T9" fmla="*/ 9602 h 12345"/>
                <a:gd name="T10" fmla="*/ 3201 w 12803"/>
                <a:gd name="T11" fmla="*/ 9602 h 12345"/>
                <a:gd name="T12" fmla="*/ 3201 w 12803"/>
                <a:gd name="T13" fmla="*/ 12345 h 12345"/>
                <a:gd name="T14" fmla="*/ 8230 w 12803"/>
                <a:gd name="T15" fmla="*/ 9602 h 12345"/>
                <a:gd name="T16" fmla="*/ 11888 w 12803"/>
                <a:gd name="T17" fmla="*/ 9602 h 12345"/>
                <a:gd name="T18" fmla="*/ 12803 w 12803"/>
                <a:gd name="T19" fmla="*/ 8687 h 12345"/>
                <a:gd name="T20" fmla="*/ 12803 w 12803"/>
                <a:gd name="T21" fmla="*/ 914 h 12345"/>
                <a:gd name="T22" fmla="*/ 11888 w 12803"/>
                <a:gd name="T23" fmla="*/ 0 h 12345"/>
                <a:gd name="T24" fmla="*/ 3201 w 12803"/>
                <a:gd name="T25" fmla="*/ 5487 h 12345"/>
                <a:gd name="T26" fmla="*/ 2286 w 12803"/>
                <a:gd name="T27" fmla="*/ 4572 h 12345"/>
                <a:gd name="T28" fmla="*/ 3201 w 12803"/>
                <a:gd name="T29" fmla="*/ 3658 h 12345"/>
                <a:gd name="T30" fmla="*/ 4115 w 12803"/>
                <a:gd name="T31" fmla="*/ 4572 h 12345"/>
                <a:gd name="T32" fmla="*/ 3201 w 12803"/>
                <a:gd name="T33" fmla="*/ 5487 h 12345"/>
                <a:gd name="T34" fmla="*/ 6401 w 12803"/>
                <a:gd name="T35" fmla="*/ 5487 h 12345"/>
                <a:gd name="T36" fmla="*/ 5487 w 12803"/>
                <a:gd name="T37" fmla="*/ 4572 h 12345"/>
                <a:gd name="T38" fmla="*/ 6401 w 12803"/>
                <a:gd name="T39" fmla="*/ 3658 h 12345"/>
                <a:gd name="T40" fmla="*/ 7316 w 12803"/>
                <a:gd name="T41" fmla="*/ 4572 h 12345"/>
                <a:gd name="T42" fmla="*/ 6401 w 12803"/>
                <a:gd name="T43" fmla="*/ 5487 h 12345"/>
                <a:gd name="T44" fmla="*/ 9602 w 12803"/>
                <a:gd name="T45" fmla="*/ 5487 h 12345"/>
                <a:gd name="T46" fmla="*/ 8687 w 12803"/>
                <a:gd name="T47" fmla="*/ 4572 h 12345"/>
                <a:gd name="T48" fmla="*/ 9602 w 12803"/>
                <a:gd name="T49" fmla="*/ 3658 h 12345"/>
                <a:gd name="T50" fmla="*/ 10516 w 12803"/>
                <a:gd name="T51" fmla="*/ 4572 h 12345"/>
                <a:gd name="T52" fmla="*/ 9602 w 12803"/>
                <a:gd name="T53" fmla="*/ 5487 h 12345"/>
                <a:gd name="T54" fmla="*/ 9602 w 12803"/>
                <a:gd name="T55" fmla="*/ 5487 h 12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2802" h="12345">
                  <a:moveTo>
                    <a:pt x="11888" y="0"/>
                  </a:moveTo>
                  <a:lnTo>
                    <a:pt x="914" y="0"/>
                  </a:lnTo>
                  <a:cubicBezTo>
                    <a:pt x="409" y="0"/>
                    <a:pt x="0" y="409"/>
                    <a:pt x="0" y="914"/>
                  </a:cubicBezTo>
                  <a:lnTo>
                    <a:pt x="0" y="8687"/>
                  </a:lnTo>
                  <a:cubicBezTo>
                    <a:pt x="0" y="9193"/>
                    <a:pt x="409" y="9602"/>
                    <a:pt x="914" y="9602"/>
                  </a:cubicBezTo>
                  <a:lnTo>
                    <a:pt x="3201" y="9602"/>
                  </a:lnTo>
                  <a:lnTo>
                    <a:pt x="3201" y="12345"/>
                  </a:lnTo>
                  <a:lnTo>
                    <a:pt x="8230" y="9602"/>
                  </a:lnTo>
                  <a:lnTo>
                    <a:pt x="11888" y="9602"/>
                  </a:lnTo>
                  <a:cubicBezTo>
                    <a:pt x="12393" y="9602"/>
                    <a:pt x="12803" y="9193"/>
                    <a:pt x="12803" y="8687"/>
                  </a:cubicBezTo>
                  <a:lnTo>
                    <a:pt x="12803" y="914"/>
                  </a:lnTo>
                  <a:cubicBezTo>
                    <a:pt x="12803" y="409"/>
                    <a:pt x="12393" y="0"/>
                    <a:pt x="11888" y="0"/>
                  </a:cubicBezTo>
                  <a:close/>
                  <a:moveTo>
                    <a:pt x="3201" y="5487"/>
                  </a:moveTo>
                  <a:cubicBezTo>
                    <a:pt x="2695" y="5487"/>
                    <a:pt x="2286" y="5077"/>
                    <a:pt x="2286" y="4572"/>
                  </a:cubicBezTo>
                  <a:cubicBezTo>
                    <a:pt x="2286" y="4067"/>
                    <a:pt x="2695" y="3658"/>
                    <a:pt x="3201" y="3658"/>
                  </a:cubicBezTo>
                  <a:cubicBezTo>
                    <a:pt x="3706" y="3658"/>
                    <a:pt x="4115" y="4067"/>
                    <a:pt x="4115" y="4572"/>
                  </a:cubicBezTo>
                  <a:cubicBezTo>
                    <a:pt x="4115" y="5077"/>
                    <a:pt x="3706" y="5487"/>
                    <a:pt x="3201" y="5487"/>
                  </a:cubicBezTo>
                  <a:close/>
                  <a:moveTo>
                    <a:pt x="6401" y="5487"/>
                  </a:moveTo>
                  <a:cubicBezTo>
                    <a:pt x="5896" y="5487"/>
                    <a:pt x="5487" y="5077"/>
                    <a:pt x="5487" y="4572"/>
                  </a:cubicBezTo>
                  <a:cubicBezTo>
                    <a:pt x="5487" y="4067"/>
                    <a:pt x="5896" y="3658"/>
                    <a:pt x="6401" y="3658"/>
                  </a:cubicBezTo>
                  <a:cubicBezTo>
                    <a:pt x="6907" y="3658"/>
                    <a:pt x="7316" y="4067"/>
                    <a:pt x="7316" y="4572"/>
                  </a:cubicBezTo>
                  <a:cubicBezTo>
                    <a:pt x="7316" y="5077"/>
                    <a:pt x="6907" y="5487"/>
                    <a:pt x="6401" y="5487"/>
                  </a:cubicBezTo>
                  <a:close/>
                  <a:moveTo>
                    <a:pt x="9602" y="5487"/>
                  </a:moveTo>
                  <a:cubicBezTo>
                    <a:pt x="9097" y="5487"/>
                    <a:pt x="8687" y="5077"/>
                    <a:pt x="8687" y="4572"/>
                  </a:cubicBezTo>
                  <a:cubicBezTo>
                    <a:pt x="8687" y="4067"/>
                    <a:pt x="9097" y="3658"/>
                    <a:pt x="9602" y="3658"/>
                  </a:cubicBezTo>
                  <a:cubicBezTo>
                    <a:pt x="10107" y="3658"/>
                    <a:pt x="10516" y="4067"/>
                    <a:pt x="10516" y="4572"/>
                  </a:cubicBezTo>
                  <a:cubicBezTo>
                    <a:pt x="10516" y="5077"/>
                    <a:pt x="10107" y="5487"/>
                    <a:pt x="9602" y="5487"/>
                  </a:cubicBezTo>
                  <a:close/>
                  <a:moveTo>
                    <a:pt x="9602" y="5487"/>
                  </a:moveTo>
                  <a:close/>
                </a:path>
              </a:pathLst>
            </a:custGeom>
            <a:solidFill>
              <a:schemeClr val="bg1"/>
            </a:solidFill>
            <a:ln>
              <a:noFill/>
            </a:ln>
            <a:effectLst>
              <a:outerShdw blurRad="368300" dist="304800" dir="5400000" algn="t" rotWithShape="0">
                <a:schemeClr val="bg2">
                  <a:lumMod val="25000"/>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阿里巴巴普惠体" panose="00020600040101010101" pitchFamily="18" charset="-122"/>
                <a:ea typeface="阿里巴巴普惠体" panose="00020600040101010101" pitchFamily="18" charset="-122"/>
                <a:cs typeface="+mn-ea"/>
                <a:sym typeface="思源黑体 CN Medium" panose="020b0600000000000000" pitchFamily="34" charset="-122"/>
              </a:endParaRPr>
            </a:p>
          </p:txBody>
        </p:sp>
      </p:grpSp>
      <p:grpSp>
        <p:nvGrpSpPr>
          <p:cNvPr id="33" name="组合 32"/>
          <p:cNvGrpSpPr/>
          <p:nvPr>
            <p:custDataLst>
              <p:tags r:id="rId26"/>
            </p:custDataLst>
          </p:nvPr>
        </p:nvGrpSpPr>
        <p:grpSpPr>
          <a:xfrm>
            <a:off x="8016140" y="2003828"/>
            <a:ext cx="2734340" cy="3492244"/>
            <a:chOff x="7944779" y="2009429"/>
            <a:chExt cx="2734340" cy="3492244"/>
          </a:xfrm>
        </p:grpSpPr>
        <p:grpSp>
          <p:nvGrpSpPr>
            <p:cNvPr id="23" name="组合 22"/>
            <p:cNvGrpSpPr/>
            <p:nvPr>
              <p:custDataLst>
                <p:tags r:id="rId27"/>
              </p:custDataLst>
            </p:nvPr>
          </p:nvGrpSpPr>
          <p:grpSpPr>
            <a:xfrm>
              <a:off x="7944779" y="2009429"/>
              <a:ext cx="2734340" cy="3492244"/>
              <a:chOff x="1512881" y="2009429"/>
              <a:chExt cx="2734340" cy="3492244"/>
            </a:xfrm>
          </p:grpSpPr>
          <p:sp>
            <p:nvSpPr>
              <p:cNvPr id="24" name="矩形 23"/>
              <p:cNvSpPr/>
              <p:nvPr>
                <p:custDataLst>
                  <p:tags r:id="rId28"/>
                </p:custDataLst>
              </p:nvPr>
            </p:nvSpPr>
            <p:spPr>
              <a:xfrm>
                <a:off x="1512881" y="2009430"/>
                <a:ext cx="2734340" cy="3492243"/>
              </a:xfrm>
              <a:prstGeom prst="rect">
                <a:avLst/>
              </a:prstGeom>
              <a:solidFill>
                <a:schemeClr val="bg1"/>
              </a:solidFill>
              <a:ln>
                <a:solidFill>
                  <a:srgbClr val="E0001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prstClr val="white"/>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25" name="文本框 24"/>
              <p:cNvSpPr txBox="1"/>
              <p:nvPr>
                <p:custDataLst>
                  <p:tags r:id="rId29"/>
                </p:custDataLst>
              </p:nvPr>
            </p:nvSpPr>
            <p:spPr>
              <a:xfrm>
                <a:off x="1611825" y="4111956"/>
                <a:ext cx="2536452" cy="88447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1" algn="ctr">
                  <a:lnSpc>
                    <a:spcPct val="150000"/>
                  </a:lnSpc>
                  <a:buClr>
                    <a:schemeClr val="tx1"/>
                  </a:buClr>
                </a:pPr>
                <a:r>
                  <a:rPr lang="zh-CN" altLang="en-US"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秉承爱国敬业之德</a:t>
                </a:r>
                <a:endParaRPr lang="en-US" altLang="zh-CN"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marL="0" lvl="1" algn="ctr">
                  <a:lnSpc>
                    <a:spcPct val="150000"/>
                  </a:lnSpc>
                  <a:buClr>
                    <a:schemeClr val="tx1"/>
                  </a:buClr>
                </a:pPr>
                <a:r>
                  <a:rPr lang="zh-CN" altLang="en-US"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勤为诚信友善之行</a:t>
                </a: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26" name="矩形 25"/>
              <p:cNvSpPr/>
              <p:nvPr>
                <p:custDataLst>
                  <p:tags r:id="rId30"/>
                </p:custDataLst>
              </p:nvPr>
            </p:nvSpPr>
            <p:spPr>
              <a:xfrm>
                <a:off x="1512881" y="2009429"/>
                <a:ext cx="2734340" cy="54023"/>
              </a:xfrm>
              <a:prstGeom prst="rect">
                <a:avLst/>
              </a:prstGeom>
              <a:solidFill>
                <a:srgbClr val="E0001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prstClr val="white"/>
                  </a:solidFill>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grpSp>
            <p:nvGrpSpPr>
              <p:cNvPr id="27" name="组合 26"/>
              <p:cNvGrpSpPr/>
              <p:nvPr>
                <p:custDataLst>
                  <p:tags r:id="rId31"/>
                </p:custDataLst>
              </p:nvPr>
            </p:nvGrpSpPr>
            <p:grpSpPr>
              <a:xfrm>
                <a:off x="2164795" y="2456807"/>
                <a:ext cx="1430512" cy="1430510"/>
                <a:chOff x="2164795" y="2235487"/>
                <a:chExt cx="1430512" cy="1430510"/>
              </a:xfrm>
            </p:grpSpPr>
            <p:sp>
              <p:nvSpPr>
                <p:cNvPr id="28" name="椭圆 27"/>
                <p:cNvSpPr/>
                <p:nvPr>
                  <p:custDataLst>
                    <p:tags r:id="rId32"/>
                  </p:custDataLst>
                </p:nvPr>
              </p:nvSpPr>
              <p:spPr>
                <a:xfrm>
                  <a:off x="2164795" y="2235487"/>
                  <a:ext cx="1430512" cy="1430510"/>
                </a:xfrm>
                <a:prstGeom prst="ellipse">
                  <a:avLst/>
                </a:prstGeom>
                <a:solidFill>
                  <a:srgbClr val="6C83C8">
                    <a:alpha val="6000"/>
                  </a:srgbClr>
                </a:solidFill>
                <a:ln>
                  <a:solidFill>
                    <a:schemeClr val="bg1"/>
                  </a:solidFill>
                </a:ln>
                <a:effectLst>
                  <a:innerShdw blurRad="50800" dist="12700" dir="135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阿里巴巴普惠体" panose="00020600040101010101" pitchFamily="18" charset="-122"/>
                    <a:ea typeface="阿里巴巴普惠体" panose="00020600040101010101" pitchFamily="18" charset="-122"/>
                    <a:sym typeface="思源黑体 CN Normal" panose="020b0400000000000000" pitchFamily="34" charset="-122"/>
                  </a:endParaRPr>
                </a:p>
              </p:txBody>
            </p:sp>
            <p:sp>
              <p:nvSpPr>
                <p:cNvPr id="29" name="椭圆 28"/>
                <p:cNvSpPr/>
                <p:nvPr>
                  <p:custDataLst>
                    <p:tags r:id="rId33"/>
                  </p:custDataLst>
                </p:nvPr>
              </p:nvSpPr>
              <p:spPr>
                <a:xfrm>
                  <a:off x="2313890" y="2384582"/>
                  <a:ext cx="1132322" cy="1132321"/>
                </a:xfrm>
                <a:prstGeom prst="ellipse">
                  <a:avLst/>
                </a:prstGeom>
                <a:solidFill>
                  <a:srgbClr val="E0001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none"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solidFill>
                      <a:schemeClr val="bg1"/>
                    </a:solidFill>
                    <a:latin typeface="阿里巴巴普惠体" panose="00020600040101010101" pitchFamily="18" charset="-122"/>
                    <a:ea typeface="阿里巴巴普惠体" panose="00020600040101010101" pitchFamily="18" charset="-122"/>
                    <a:cs typeface="Arial Unicode MS" panose="020b0604020202020204" pitchFamily="34" charset="-122"/>
                    <a:sym typeface="思源黑体 CN Normal" panose="020b0400000000000000" pitchFamily="34" charset="-122"/>
                  </a:endParaRPr>
                </a:p>
              </p:txBody>
            </p:sp>
          </p:grpSp>
        </p:grpSp>
        <p:sp>
          <p:nvSpPr>
            <p:cNvPr id="32" name="user_209046"/>
            <p:cNvSpPr/>
            <p:nvPr>
              <p:custDataLst>
                <p:tags r:id="rId34"/>
              </p:custDataLst>
            </p:nvPr>
          </p:nvSpPr>
          <p:spPr>
            <a:xfrm>
              <a:off x="9029891" y="2786239"/>
              <a:ext cx="564116" cy="692766"/>
            </a:xfrm>
            <a:custGeom>
              <a:gdLst>
                <a:gd name="T0" fmla="*/ 4225 w 8450"/>
                <a:gd name="T1" fmla="*/ 0 h 10376"/>
                <a:gd name="T2" fmla="*/ 0 w 8450"/>
                <a:gd name="T3" fmla="*/ 4225 h 10376"/>
                <a:gd name="T4" fmla="*/ 4225 w 8450"/>
                <a:gd name="T5" fmla="*/ 8450 h 10376"/>
                <a:gd name="T6" fmla="*/ 8450 w 8450"/>
                <a:gd name="T7" fmla="*/ 4225 h 10376"/>
                <a:gd name="T8" fmla="*/ 4225 w 8450"/>
                <a:gd name="T9" fmla="*/ 0 h 10376"/>
                <a:gd name="T10" fmla="*/ 4225 w 8450"/>
                <a:gd name="T11" fmla="*/ 6092 h 10376"/>
                <a:gd name="T12" fmla="*/ 2359 w 8450"/>
                <a:gd name="T13" fmla="*/ 4226 h 10376"/>
                <a:gd name="T14" fmla="*/ 4225 w 8450"/>
                <a:gd name="T15" fmla="*/ 2360 h 10376"/>
                <a:gd name="T16" fmla="*/ 6092 w 8450"/>
                <a:gd name="T17" fmla="*/ 4226 h 10376"/>
                <a:gd name="T18" fmla="*/ 4225 w 8450"/>
                <a:gd name="T19" fmla="*/ 6092 h 10376"/>
                <a:gd name="T20" fmla="*/ 6682 w 8450"/>
                <a:gd name="T21" fmla="*/ 8571 h 10376"/>
                <a:gd name="T22" fmla="*/ 6322 w 8450"/>
                <a:gd name="T23" fmla="*/ 8582 h 10376"/>
                <a:gd name="T24" fmla="*/ 4225 w 8450"/>
                <a:gd name="T25" fmla="*/ 9225 h 10376"/>
                <a:gd name="T26" fmla="*/ 2180 w 8450"/>
                <a:gd name="T27" fmla="*/ 8611 h 10376"/>
                <a:gd name="T28" fmla="*/ 1793 w 8450"/>
                <a:gd name="T29" fmla="*/ 8620 h 10376"/>
                <a:gd name="T30" fmla="*/ 1533 w 8450"/>
                <a:gd name="T31" fmla="*/ 8956 h 10376"/>
                <a:gd name="T32" fmla="*/ 1352 w 8450"/>
                <a:gd name="T33" fmla="*/ 9871 h 10376"/>
                <a:gd name="T34" fmla="*/ 1857 w 8450"/>
                <a:gd name="T35" fmla="*/ 10376 h 10376"/>
                <a:gd name="T36" fmla="*/ 6680 w 8450"/>
                <a:gd name="T37" fmla="*/ 10376 h 10376"/>
                <a:gd name="T38" fmla="*/ 7185 w 8450"/>
                <a:gd name="T39" fmla="*/ 9871 h 10376"/>
                <a:gd name="T40" fmla="*/ 7004 w 8450"/>
                <a:gd name="T41" fmla="*/ 8956 h 10376"/>
                <a:gd name="T42" fmla="*/ 6682 w 8450"/>
                <a:gd name="T43" fmla="*/ 8571 h 103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450" h="10376">
                  <a:moveTo>
                    <a:pt x="4225" y="0"/>
                  </a:moveTo>
                  <a:cubicBezTo>
                    <a:pt x="1892" y="0"/>
                    <a:pt x="0" y="1891"/>
                    <a:pt x="0" y="4225"/>
                  </a:cubicBezTo>
                  <a:cubicBezTo>
                    <a:pt x="0" y="6558"/>
                    <a:pt x="1892" y="8450"/>
                    <a:pt x="4225" y="8450"/>
                  </a:cubicBezTo>
                  <a:cubicBezTo>
                    <a:pt x="6559" y="8450"/>
                    <a:pt x="8450" y="6558"/>
                    <a:pt x="8450" y="4225"/>
                  </a:cubicBezTo>
                  <a:cubicBezTo>
                    <a:pt x="8450" y="1892"/>
                    <a:pt x="6559" y="0"/>
                    <a:pt x="4225" y="0"/>
                  </a:cubicBezTo>
                  <a:close/>
                  <a:moveTo>
                    <a:pt x="4225" y="6092"/>
                  </a:moveTo>
                  <a:cubicBezTo>
                    <a:pt x="3194" y="6092"/>
                    <a:pt x="2359" y="5257"/>
                    <a:pt x="2359" y="4226"/>
                  </a:cubicBezTo>
                  <a:cubicBezTo>
                    <a:pt x="2359" y="3194"/>
                    <a:pt x="3194" y="2360"/>
                    <a:pt x="4225" y="2360"/>
                  </a:cubicBezTo>
                  <a:cubicBezTo>
                    <a:pt x="5257" y="2360"/>
                    <a:pt x="6092" y="3195"/>
                    <a:pt x="6092" y="4226"/>
                  </a:cubicBezTo>
                  <a:cubicBezTo>
                    <a:pt x="6092" y="5257"/>
                    <a:pt x="5257" y="6092"/>
                    <a:pt x="4225" y="6092"/>
                  </a:cubicBezTo>
                  <a:close/>
                  <a:moveTo>
                    <a:pt x="6682" y="8571"/>
                  </a:moveTo>
                  <a:cubicBezTo>
                    <a:pt x="6570" y="8507"/>
                    <a:pt x="6432" y="8516"/>
                    <a:pt x="6322" y="8582"/>
                  </a:cubicBezTo>
                  <a:cubicBezTo>
                    <a:pt x="5643" y="8991"/>
                    <a:pt x="5117" y="9225"/>
                    <a:pt x="4225" y="9225"/>
                  </a:cubicBezTo>
                  <a:cubicBezTo>
                    <a:pt x="3355" y="9225"/>
                    <a:pt x="2843" y="9002"/>
                    <a:pt x="2180" y="8611"/>
                  </a:cubicBezTo>
                  <a:cubicBezTo>
                    <a:pt x="2060" y="8539"/>
                    <a:pt x="1909" y="8542"/>
                    <a:pt x="1793" y="8620"/>
                  </a:cubicBezTo>
                  <a:cubicBezTo>
                    <a:pt x="1659" y="8710"/>
                    <a:pt x="1584" y="8811"/>
                    <a:pt x="1533" y="8956"/>
                  </a:cubicBezTo>
                  <a:lnTo>
                    <a:pt x="1352" y="9871"/>
                  </a:lnTo>
                  <a:cubicBezTo>
                    <a:pt x="1352" y="10148"/>
                    <a:pt x="1579" y="10376"/>
                    <a:pt x="1857" y="10376"/>
                  </a:cubicBezTo>
                  <a:lnTo>
                    <a:pt x="6680" y="10376"/>
                  </a:lnTo>
                  <a:cubicBezTo>
                    <a:pt x="6958" y="10376"/>
                    <a:pt x="7185" y="10148"/>
                    <a:pt x="7185" y="9871"/>
                  </a:cubicBezTo>
                  <a:lnTo>
                    <a:pt x="7004" y="8956"/>
                  </a:lnTo>
                  <a:cubicBezTo>
                    <a:pt x="6947" y="8792"/>
                    <a:pt x="6845" y="8663"/>
                    <a:pt x="6682" y="8571"/>
                  </a:cubicBezTo>
                  <a:close/>
                </a:path>
              </a:pathLst>
            </a:custGeom>
            <a:solidFill>
              <a:schemeClr val="bg1"/>
            </a:solidFill>
            <a:ln>
              <a:noFill/>
            </a:ln>
            <a:effectLst>
              <a:outerShdw blurRad="368300" dist="304800" dir="5400000" algn="t" rotWithShape="0">
                <a:schemeClr val="bg2">
                  <a:lumMod val="25000"/>
                  <a:alpha val="1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阿里巴巴普惠体" panose="00020600040101010101" pitchFamily="18" charset="-122"/>
                <a:ea typeface="阿里巴巴普惠体" panose="00020600040101010101" pitchFamily="18" charset="-122"/>
                <a:cs typeface="+mn-ea"/>
                <a:sym typeface="思源黑体 CN Medium" panose="020b0600000000000000"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barn(inVertical)">
                                      <p:cBhvr>
                                        <p:cTn id="7" dur="500"/>
                                        <p:tgtEl>
                                          <p:spTgt spid="3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nodeType="clickEffect">
                                  <p:stCondLst>
                                    <p:cond delay="0"/>
                                  </p:stCondLst>
                                  <p:childTnLst>
                                    <p:set>
                                      <p:cBhvr>
                                        <p:cTn id="11" dur="1" fill="hold">
                                          <p:stCondLst>
                                            <p:cond delay="0"/>
                                          </p:stCondLst>
                                        </p:cTn>
                                        <p:tgtEl>
                                          <p:spTgt spid="34"/>
                                        </p:tgtEl>
                                        <p:attrNameLst>
                                          <p:attrName>style.visibility</p:attrName>
                                        </p:attrNameLst>
                                      </p:cBhvr>
                                      <p:to>
                                        <p:strVal val="visible"/>
                                      </p:to>
                                    </p:set>
                                    <p:animEffect transition="in" filter="barn(inVertical)">
                                      <p:cBhvr>
                                        <p:cTn id="12" dur="500"/>
                                        <p:tgtEl>
                                          <p:spTgt spid="3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nodeType="clickEffect">
                                  <p:stCondLst>
                                    <p:cond delay="0"/>
                                  </p:stCondLst>
                                  <p:childTnLst>
                                    <p:set>
                                      <p:cBhvr>
                                        <p:cTn id="16" dur="1" fill="hold">
                                          <p:stCondLst>
                                            <p:cond delay="0"/>
                                          </p:stCondLst>
                                        </p:cTn>
                                        <p:tgtEl>
                                          <p:spTgt spid="33"/>
                                        </p:tgtEl>
                                        <p:attrNameLst>
                                          <p:attrName>style.visibility</p:attrName>
                                        </p:attrNameLst>
                                      </p:cBhvr>
                                      <p:to>
                                        <p:strVal val="visible"/>
                                      </p:to>
                                    </p:set>
                                    <p:animEffect transition="in" filter="barn(inVertical)">
                                      <p:cBhvr>
                                        <p:cTn id="17"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056608" y="703973"/>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富强、民主、文明、和谐的价值目标</a:t>
            </a:r>
            <a:endParaRPr lang="zh-CN" altLang="en-US" sz="2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9" name="组合 8"/>
          <p:cNvGrpSpPr/>
          <p:nvPr>
            <p:custDataLst>
              <p:tags r:id="rId4"/>
            </p:custDataLst>
          </p:nvPr>
        </p:nvGrpSpPr>
        <p:grpSpPr>
          <a:xfrm>
            <a:off x="372751" y="703973"/>
            <a:ext cx="524176" cy="523220"/>
            <a:chOff x="5364093" y="2536884"/>
            <a:chExt cx="524176" cy="523220"/>
          </a:xfrm>
        </p:grpSpPr>
        <p:sp>
          <p:nvSpPr>
            <p:cNvPr id="4" name="矩形 3"/>
            <p:cNvSpPr/>
            <p:nvPr>
              <p:custDataLst>
                <p:tags r:id="rId5"/>
              </p:custDataLst>
            </p:nvPr>
          </p:nvSpPr>
          <p:spPr>
            <a:xfrm>
              <a:off x="5364093" y="2536884"/>
              <a:ext cx="524176" cy="523220"/>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 name="椭圆 4"/>
            <p:cNvSpPr/>
            <p:nvPr>
              <p:custDataLst>
                <p:tags r:id="rId6"/>
              </p:custDataLst>
            </p:nvPr>
          </p:nvSpPr>
          <p:spPr>
            <a:xfrm>
              <a:off x="5380139" y="2565526"/>
              <a:ext cx="492084" cy="46593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文本框 6"/>
            <p:cNvSpPr txBox="1"/>
            <p:nvPr>
              <p:custDataLst>
                <p:tags r:id="rId7"/>
              </p:custDataLst>
            </p:nvPr>
          </p:nvSpPr>
          <p:spPr>
            <a:xfrm>
              <a:off x="5451893" y="2536884"/>
              <a:ext cx="3485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1</a:t>
              </a:r>
              <a:endPar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10" name="组合 9"/>
          <p:cNvGrpSpPr/>
          <p:nvPr>
            <p:custDataLst>
              <p:tags r:id="rId8"/>
            </p:custDataLst>
          </p:nvPr>
        </p:nvGrpSpPr>
        <p:grpSpPr>
          <a:xfrm>
            <a:off x="1104780" y="1587564"/>
            <a:ext cx="3407845" cy="523220"/>
            <a:chOff x="1056608" y="1815547"/>
            <a:chExt cx="3407845" cy="523220"/>
          </a:xfrm>
        </p:grpSpPr>
        <p:sp>
          <p:nvSpPr>
            <p:cNvPr id="6" name="文本框 5"/>
            <p:cNvSpPr txBox="1"/>
            <p:nvPr>
              <p:custDataLst>
                <p:tags r:id="rId9"/>
              </p:custDataLst>
            </p:nvPr>
          </p:nvSpPr>
          <p:spPr>
            <a:xfrm>
              <a:off x="1664467" y="1877102"/>
              <a:ext cx="2799986"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富强是经济价值目标</a:t>
              </a:r>
            </a:p>
          </p:txBody>
        </p:sp>
        <p:sp>
          <p:nvSpPr>
            <p:cNvPr id="8" name="文本框 7"/>
            <p:cNvSpPr txBox="1"/>
            <p:nvPr>
              <p:custDataLst>
                <p:tags r:id="rId10"/>
              </p:custDataLst>
            </p:nvPr>
          </p:nvSpPr>
          <p:spPr>
            <a:xfrm>
              <a:off x="1056608" y="1815547"/>
              <a:ext cx="607859"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E0001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01</a:t>
              </a:r>
              <a:endParaRPr lang="zh-CN" altLang="en-US" sz="2800" b="1">
                <a:solidFill>
                  <a:srgbClr val="E0001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16" name="Group 8"/>
          <p:cNvGrpSpPr/>
          <p:nvPr>
            <p:custDataLst>
              <p:tags r:id="rId11"/>
            </p:custDataLst>
          </p:nvPr>
        </p:nvGrpSpPr>
        <p:grpSpPr>
          <a:xfrm>
            <a:off x="6476515" y="2533795"/>
            <a:ext cx="3569478" cy="3077678"/>
            <a:chOff x="-58" y="0"/>
            <a:chExt cx="6823" cy="5670"/>
          </a:xfrm>
          <a:effectLst/>
        </p:grpSpPr>
        <p:sp>
          <p:nvSpPr>
            <p:cNvPr id="17" name="未知"/>
            <p:cNvSpPr/>
            <p:nvPr>
              <p:custDataLst>
                <p:tags r:id="rId12"/>
              </p:custDataLst>
            </p:nvPr>
          </p:nvSpPr>
          <p:spPr bwMode="auto">
            <a:xfrm flipH="1">
              <a:off x="0" y="0"/>
              <a:ext cx="3250" cy="2724"/>
            </a:xfrm>
            <a:custGeom>
              <a:cxnLst>
                <a:cxn ang="0">
                  <a:pos x="303" y="1008"/>
                </a:cxn>
                <a:cxn ang="0">
                  <a:pos x="1299" y="1008"/>
                </a:cxn>
                <a:cxn ang="0">
                  <a:pos x="1296" y="315"/>
                </a:cxn>
                <a:cxn ang="0">
                  <a:pos x="942" y="0"/>
                </a:cxn>
                <a:cxn ang="0">
                  <a:pos x="3" y="0"/>
                </a:cxn>
                <a:cxn ang="0">
                  <a:pos x="0" y="723"/>
                </a:cxn>
                <a:cxn ang="0">
                  <a:pos x="303" y="1008"/>
                </a:cxn>
              </a:cxnLst>
              <a:rect l="0" t="0" r="r" b="b"/>
              <a:pathLst>
                <a:path w="1299" h="1004">
                  <a:moveTo>
                    <a:pt x="303" y="1008"/>
                  </a:moveTo>
                  <a:cubicBezTo>
                    <a:pt x="801" y="1008"/>
                    <a:pt x="1299" y="1008"/>
                    <a:pt x="1299" y="1008"/>
                  </a:cubicBezTo>
                  <a:cubicBezTo>
                    <a:pt x="1299" y="1008"/>
                    <a:pt x="1297" y="661"/>
                    <a:pt x="1296" y="315"/>
                  </a:cubicBezTo>
                  <a:cubicBezTo>
                    <a:pt x="1290" y="150"/>
                    <a:pt x="1161" y="0"/>
                    <a:pt x="942" y="0"/>
                  </a:cubicBezTo>
                  <a:cubicBezTo>
                    <a:pt x="472" y="0"/>
                    <a:pt x="3" y="0"/>
                    <a:pt x="3" y="0"/>
                  </a:cubicBezTo>
                  <a:cubicBezTo>
                    <a:pt x="3" y="0"/>
                    <a:pt x="1" y="361"/>
                    <a:pt x="0" y="723"/>
                  </a:cubicBezTo>
                  <a:cubicBezTo>
                    <a:pt x="0" y="915"/>
                    <a:pt x="144" y="1002"/>
                    <a:pt x="303" y="1008"/>
                  </a:cubicBezTo>
                  <a:close/>
                </a:path>
              </a:pathLst>
            </a:custGeom>
            <a:solidFill>
              <a:srgbClr val="383635"/>
            </a:solidFill>
            <a:ln w="28575" cap="flat" cmpd="sng">
              <a:solidFill>
                <a:srgbClr val="F8F8F8"/>
              </a:solidFill>
              <a:roun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a:cs typeface="阿里巴巴普惠体" panose="00020600040101010101" pitchFamily="18" charset="-122"/>
              </a:endParaRPr>
            </a:p>
          </p:txBody>
        </p:sp>
        <p:sp>
          <p:nvSpPr>
            <p:cNvPr id="18" name="未知"/>
            <p:cNvSpPr/>
            <p:nvPr>
              <p:custDataLst>
                <p:tags r:id="rId13"/>
              </p:custDataLst>
            </p:nvPr>
          </p:nvSpPr>
          <p:spPr bwMode="auto">
            <a:xfrm>
              <a:off x="3515" y="0"/>
              <a:ext cx="3250" cy="2724"/>
            </a:xfrm>
            <a:custGeom>
              <a:cxnLst>
                <a:cxn ang="0">
                  <a:pos x="303" y="1008"/>
                </a:cxn>
                <a:cxn ang="0">
                  <a:pos x="1299" y="1008"/>
                </a:cxn>
                <a:cxn ang="0">
                  <a:pos x="1296" y="315"/>
                </a:cxn>
                <a:cxn ang="0">
                  <a:pos x="942" y="0"/>
                </a:cxn>
                <a:cxn ang="0">
                  <a:pos x="3" y="0"/>
                </a:cxn>
                <a:cxn ang="0">
                  <a:pos x="0" y="723"/>
                </a:cxn>
                <a:cxn ang="0">
                  <a:pos x="303" y="1008"/>
                </a:cxn>
              </a:cxnLst>
              <a:rect l="0" t="0" r="r" b="b"/>
              <a:pathLst>
                <a:path w="1299" h="1004">
                  <a:moveTo>
                    <a:pt x="303" y="1008"/>
                  </a:moveTo>
                  <a:cubicBezTo>
                    <a:pt x="801" y="1008"/>
                    <a:pt x="1299" y="1008"/>
                    <a:pt x="1299" y="1008"/>
                  </a:cubicBezTo>
                  <a:cubicBezTo>
                    <a:pt x="1299" y="1008"/>
                    <a:pt x="1297" y="661"/>
                    <a:pt x="1296" y="315"/>
                  </a:cubicBezTo>
                  <a:cubicBezTo>
                    <a:pt x="1290" y="150"/>
                    <a:pt x="1161" y="0"/>
                    <a:pt x="942" y="0"/>
                  </a:cubicBezTo>
                  <a:cubicBezTo>
                    <a:pt x="472" y="0"/>
                    <a:pt x="3" y="0"/>
                    <a:pt x="3" y="0"/>
                  </a:cubicBezTo>
                  <a:cubicBezTo>
                    <a:pt x="3" y="0"/>
                    <a:pt x="1" y="361"/>
                    <a:pt x="0" y="723"/>
                  </a:cubicBezTo>
                  <a:cubicBezTo>
                    <a:pt x="0" y="915"/>
                    <a:pt x="144" y="1002"/>
                    <a:pt x="303" y="1008"/>
                  </a:cubicBezTo>
                  <a:close/>
                </a:path>
              </a:pathLst>
            </a:custGeom>
            <a:solidFill>
              <a:srgbClr val="E00011"/>
            </a:solidFill>
            <a:ln w="28575" cap="flat" cmpd="sng">
              <a:solidFill>
                <a:srgbClr val="F8F8F8"/>
              </a:solidFill>
              <a:roun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a:cs typeface="阿里巴巴普惠体" panose="00020600040101010101" pitchFamily="18" charset="-122"/>
              </a:endParaRPr>
            </a:p>
          </p:txBody>
        </p:sp>
        <p:sp>
          <p:nvSpPr>
            <p:cNvPr id="19" name="未知"/>
            <p:cNvSpPr/>
            <p:nvPr>
              <p:custDataLst>
                <p:tags r:id="rId14"/>
              </p:custDataLst>
            </p:nvPr>
          </p:nvSpPr>
          <p:spPr bwMode="auto">
            <a:xfrm>
              <a:off x="0" y="2949"/>
              <a:ext cx="3250" cy="2721"/>
            </a:xfrm>
            <a:custGeom>
              <a:cxnLst>
                <a:cxn ang="0">
                  <a:pos x="303" y="1008"/>
                </a:cxn>
                <a:cxn ang="0">
                  <a:pos x="1299" y="1008"/>
                </a:cxn>
                <a:cxn ang="0">
                  <a:pos x="1296" y="315"/>
                </a:cxn>
                <a:cxn ang="0">
                  <a:pos x="942" y="0"/>
                </a:cxn>
                <a:cxn ang="0">
                  <a:pos x="3" y="0"/>
                </a:cxn>
                <a:cxn ang="0">
                  <a:pos x="0" y="723"/>
                </a:cxn>
                <a:cxn ang="0">
                  <a:pos x="303" y="1008"/>
                </a:cxn>
              </a:cxnLst>
              <a:rect l="0" t="0" r="r" b="b"/>
              <a:pathLst>
                <a:path w="1299" h="1004">
                  <a:moveTo>
                    <a:pt x="303" y="1008"/>
                  </a:moveTo>
                  <a:cubicBezTo>
                    <a:pt x="801" y="1008"/>
                    <a:pt x="1299" y="1008"/>
                    <a:pt x="1299" y="1008"/>
                  </a:cubicBezTo>
                  <a:cubicBezTo>
                    <a:pt x="1299" y="1008"/>
                    <a:pt x="1297" y="661"/>
                    <a:pt x="1296" y="315"/>
                  </a:cubicBezTo>
                  <a:cubicBezTo>
                    <a:pt x="1290" y="150"/>
                    <a:pt x="1161" y="0"/>
                    <a:pt x="942" y="0"/>
                  </a:cubicBezTo>
                  <a:cubicBezTo>
                    <a:pt x="472" y="0"/>
                    <a:pt x="3" y="0"/>
                    <a:pt x="3" y="0"/>
                  </a:cubicBezTo>
                  <a:cubicBezTo>
                    <a:pt x="3" y="0"/>
                    <a:pt x="1" y="361"/>
                    <a:pt x="0" y="723"/>
                  </a:cubicBezTo>
                  <a:cubicBezTo>
                    <a:pt x="0" y="915"/>
                    <a:pt x="144" y="1002"/>
                    <a:pt x="303" y="1008"/>
                  </a:cubicBezTo>
                  <a:close/>
                </a:path>
              </a:pathLst>
            </a:custGeom>
            <a:solidFill>
              <a:srgbClr val="E00011"/>
            </a:solidFill>
            <a:ln w="28575" cap="flat" cmpd="sng">
              <a:solidFill>
                <a:srgbClr val="F8F8F8"/>
              </a:solidFill>
              <a:roun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a:cs typeface="阿里巴巴普惠体" panose="00020600040101010101" pitchFamily="18" charset="-122"/>
              </a:endParaRPr>
            </a:p>
          </p:txBody>
        </p:sp>
        <p:sp>
          <p:nvSpPr>
            <p:cNvPr id="20" name="未知"/>
            <p:cNvSpPr/>
            <p:nvPr>
              <p:custDataLst>
                <p:tags r:id="rId15"/>
              </p:custDataLst>
            </p:nvPr>
          </p:nvSpPr>
          <p:spPr bwMode="auto">
            <a:xfrm flipH="1">
              <a:off x="3515" y="2949"/>
              <a:ext cx="3250" cy="2721"/>
            </a:xfrm>
            <a:custGeom>
              <a:cxnLst>
                <a:cxn ang="0">
                  <a:pos x="303" y="1008"/>
                </a:cxn>
                <a:cxn ang="0">
                  <a:pos x="1299" y="1008"/>
                </a:cxn>
                <a:cxn ang="0">
                  <a:pos x="1296" y="315"/>
                </a:cxn>
                <a:cxn ang="0">
                  <a:pos x="942" y="0"/>
                </a:cxn>
                <a:cxn ang="0">
                  <a:pos x="3" y="0"/>
                </a:cxn>
                <a:cxn ang="0">
                  <a:pos x="0" y="723"/>
                </a:cxn>
                <a:cxn ang="0">
                  <a:pos x="303" y="1008"/>
                </a:cxn>
              </a:cxnLst>
              <a:rect l="0" t="0" r="r" b="b"/>
              <a:pathLst>
                <a:path w="1299" h="1004">
                  <a:moveTo>
                    <a:pt x="303" y="1008"/>
                  </a:moveTo>
                  <a:cubicBezTo>
                    <a:pt x="801" y="1008"/>
                    <a:pt x="1299" y="1008"/>
                    <a:pt x="1299" y="1008"/>
                  </a:cubicBezTo>
                  <a:cubicBezTo>
                    <a:pt x="1299" y="1008"/>
                    <a:pt x="1297" y="661"/>
                    <a:pt x="1296" y="315"/>
                  </a:cubicBezTo>
                  <a:cubicBezTo>
                    <a:pt x="1290" y="150"/>
                    <a:pt x="1161" y="0"/>
                    <a:pt x="942" y="0"/>
                  </a:cubicBezTo>
                  <a:cubicBezTo>
                    <a:pt x="472" y="0"/>
                    <a:pt x="3" y="0"/>
                    <a:pt x="3" y="0"/>
                  </a:cubicBezTo>
                  <a:cubicBezTo>
                    <a:pt x="3" y="0"/>
                    <a:pt x="1" y="361"/>
                    <a:pt x="0" y="723"/>
                  </a:cubicBezTo>
                  <a:cubicBezTo>
                    <a:pt x="0" y="915"/>
                    <a:pt x="144" y="1002"/>
                    <a:pt x="303" y="1008"/>
                  </a:cubicBezTo>
                  <a:close/>
                </a:path>
              </a:pathLst>
            </a:custGeom>
            <a:solidFill>
              <a:srgbClr val="383635"/>
            </a:solidFill>
            <a:ln w="28575" cap="flat" cmpd="sng">
              <a:solidFill>
                <a:srgbClr val="F8F8F8"/>
              </a:solidFill>
              <a:roun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zh-CN" altLang="en-US">
                <a:cs typeface="阿里巴巴普惠体" panose="00020600040101010101" pitchFamily="18" charset="-122"/>
              </a:endParaRPr>
            </a:p>
          </p:txBody>
        </p:sp>
        <p:sp>
          <p:nvSpPr>
            <p:cNvPr id="21" name="Oval 13"/>
            <p:cNvSpPr>
              <a:spLocks noChangeArrowheads="1"/>
            </p:cNvSpPr>
            <p:nvPr>
              <p:custDataLst>
                <p:tags r:id="rId16"/>
              </p:custDataLst>
            </p:nvPr>
          </p:nvSpPr>
          <p:spPr bwMode="auto">
            <a:xfrm>
              <a:off x="1415" y="989"/>
              <a:ext cx="3858" cy="3695"/>
            </a:xfrm>
            <a:prstGeom prst="ellipse">
              <a:avLst/>
            </a:prstGeom>
            <a:solidFill>
              <a:srgbClr val="FEFFFF">
                <a:alpha val="50195"/>
              </a:srgbClr>
            </a:solidFill>
            <a:ln>
              <a:noFill/>
            </a:ln>
            <a:extLst>
              <a:ext uri="{91240B29-F687-4F45-9708-019B960494DF}">
                <a14:hiddenLine xmlns:a14="http://schemas.microsoft.com/office/drawing/2010/main" w="9525">
                  <a:solidFill>
                    <a:srgbClr val="000000"/>
                  </a:solidFill>
                  <a:round/>
                </a14:hiddenLine>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阿里巴巴普惠体" panose="00020600040101010101" pitchFamily="18" charset="-122"/>
              </a:endParaRPr>
            </a:p>
          </p:txBody>
        </p:sp>
        <p:sp>
          <p:nvSpPr>
            <p:cNvPr id="22" name="Text Box 14"/>
            <p:cNvSpPr txBox="1">
              <a:spLocks noChangeArrowheads="1"/>
            </p:cNvSpPr>
            <p:nvPr>
              <p:custDataLst>
                <p:tags r:id="rId17"/>
              </p:custDataLst>
            </p:nvPr>
          </p:nvSpPr>
          <p:spPr bwMode="auto">
            <a:xfrm>
              <a:off x="-58" y="594"/>
              <a:ext cx="2843" cy="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spcBef>
                  <a:spcPct val="50000"/>
                </a:spcBef>
              </a:pPr>
              <a:r>
                <a:rPr lang="zh-CN" sz="2000" b="1">
                  <a:solidFill>
                    <a:srgbClr val="FFFFFF"/>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经</a:t>
              </a:r>
              <a:r>
                <a:rPr lang="en-US" altLang="zh-CN" sz="2000" b="1">
                  <a:solidFill>
                    <a:srgbClr val="FFFFFF"/>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t>
              </a:r>
              <a:r>
                <a:rPr lang="zh-CN" sz="2000" b="1">
                  <a:solidFill>
                    <a:srgbClr val="FFFFFF"/>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济</a:t>
              </a:r>
            </a:p>
          </p:txBody>
        </p:sp>
        <p:sp>
          <p:nvSpPr>
            <p:cNvPr id="23" name="Text Box 15"/>
            <p:cNvSpPr txBox="1">
              <a:spLocks noChangeArrowheads="1"/>
            </p:cNvSpPr>
            <p:nvPr>
              <p:custDataLst>
                <p:tags r:id="rId18"/>
              </p:custDataLst>
            </p:nvPr>
          </p:nvSpPr>
          <p:spPr bwMode="auto">
            <a:xfrm>
              <a:off x="4129" y="594"/>
              <a:ext cx="2488" cy="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spcBef>
                  <a:spcPct val="50000"/>
                </a:spcBef>
              </a:pPr>
              <a:r>
                <a:rPr lang="zh-CN" sz="2000" b="1">
                  <a:solidFill>
                    <a:srgbClr val="FFFFFF"/>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政</a:t>
              </a:r>
              <a:r>
                <a:rPr lang="en-US" altLang="zh-CN" sz="2000" b="1">
                  <a:solidFill>
                    <a:srgbClr val="FFFFFF"/>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t>
              </a:r>
              <a:r>
                <a:rPr lang="zh-CN" sz="2000" b="1">
                  <a:solidFill>
                    <a:srgbClr val="FFFFFF"/>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治</a:t>
              </a:r>
            </a:p>
          </p:txBody>
        </p:sp>
        <p:sp>
          <p:nvSpPr>
            <p:cNvPr id="24" name="Text Box 16"/>
            <p:cNvSpPr txBox="1">
              <a:spLocks noChangeArrowheads="1"/>
            </p:cNvSpPr>
            <p:nvPr>
              <p:custDataLst>
                <p:tags r:id="rId19"/>
              </p:custDataLst>
            </p:nvPr>
          </p:nvSpPr>
          <p:spPr bwMode="auto">
            <a:xfrm>
              <a:off x="71" y="4422"/>
              <a:ext cx="2488" cy="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spcBef>
                  <a:spcPct val="50000"/>
                </a:spcBef>
              </a:pPr>
              <a:r>
                <a:rPr lang="zh-CN" sz="2000" b="1">
                  <a:solidFill>
                    <a:srgbClr val="FFFFFF"/>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精</a:t>
              </a:r>
              <a:r>
                <a:rPr lang="en-US" altLang="zh-CN" sz="2000" b="1">
                  <a:solidFill>
                    <a:srgbClr val="FFFFFF"/>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t>
              </a:r>
              <a:r>
                <a:rPr lang="zh-CN" sz="2000" b="1">
                  <a:solidFill>
                    <a:srgbClr val="FFFFFF"/>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神</a:t>
              </a:r>
            </a:p>
          </p:txBody>
        </p:sp>
        <p:sp>
          <p:nvSpPr>
            <p:cNvPr id="25" name="Text Box 17"/>
            <p:cNvSpPr txBox="1">
              <a:spLocks noChangeArrowheads="1"/>
            </p:cNvSpPr>
            <p:nvPr>
              <p:custDataLst>
                <p:tags r:id="rId20"/>
              </p:custDataLst>
            </p:nvPr>
          </p:nvSpPr>
          <p:spPr bwMode="auto">
            <a:xfrm>
              <a:off x="4200" y="4422"/>
              <a:ext cx="2488" cy="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spcBef>
                  <a:spcPct val="50000"/>
                </a:spcBef>
              </a:pPr>
              <a:r>
                <a:rPr lang="zh-CN" sz="2000" b="1">
                  <a:solidFill>
                    <a:srgbClr val="FFFFFF"/>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社</a:t>
              </a:r>
              <a:r>
                <a:rPr lang="en-US" altLang="zh-CN" sz="2000" b="1">
                  <a:solidFill>
                    <a:srgbClr val="FFFFFF"/>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 </a:t>
              </a:r>
              <a:r>
                <a:rPr lang="zh-CN" sz="2000" b="1">
                  <a:solidFill>
                    <a:srgbClr val="FFFFFF"/>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会</a:t>
              </a:r>
            </a:p>
          </p:txBody>
        </p:sp>
        <p:sp>
          <p:nvSpPr>
            <p:cNvPr id="26" name="Rectangle 18"/>
            <p:cNvSpPr>
              <a:spLocks noChangeArrowheads="1"/>
            </p:cNvSpPr>
            <p:nvPr>
              <p:custDataLst>
                <p:tags r:id="rId21"/>
              </p:custDataLst>
            </p:nvPr>
          </p:nvSpPr>
          <p:spPr bwMode="auto">
            <a:xfrm>
              <a:off x="1721" y="1805"/>
              <a:ext cx="1190" cy="655"/>
            </a:xfrm>
            <a:prstGeom prst="rect">
              <a:avLst/>
            </a:prstGeom>
            <a:noFill/>
            <a:ln w="9525">
              <a:noFill/>
              <a:miter lim="800000"/>
            </a:ln>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b="1">
                  <a:solidFill>
                    <a:schemeClr val="tx1">
                      <a:lumMod val="85000"/>
                      <a:lumOff val="1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富强</a:t>
              </a:r>
            </a:p>
          </p:txBody>
        </p:sp>
        <p:sp>
          <p:nvSpPr>
            <p:cNvPr id="27" name="Rectangle 19"/>
            <p:cNvSpPr>
              <a:spLocks noChangeArrowheads="1"/>
            </p:cNvSpPr>
            <p:nvPr>
              <p:custDataLst>
                <p:tags r:id="rId22"/>
              </p:custDataLst>
            </p:nvPr>
          </p:nvSpPr>
          <p:spPr bwMode="auto">
            <a:xfrm>
              <a:off x="3808" y="1805"/>
              <a:ext cx="1190" cy="655"/>
            </a:xfrm>
            <a:prstGeom prst="rect">
              <a:avLst/>
            </a:prstGeom>
            <a:noFill/>
            <a:ln w="9525">
              <a:noFill/>
              <a:miter lim="800000"/>
            </a:ln>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b="1">
                  <a:solidFill>
                    <a:schemeClr val="tx1">
                      <a:lumMod val="85000"/>
                      <a:lumOff val="1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民主</a:t>
              </a:r>
            </a:p>
          </p:txBody>
        </p:sp>
        <p:sp>
          <p:nvSpPr>
            <p:cNvPr id="28" name="Rectangle 20"/>
            <p:cNvSpPr>
              <a:spLocks noChangeArrowheads="1"/>
            </p:cNvSpPr>
            <p:nvPr>
              <p:custDataLst>
                <p:tags r:id="rId23"/>
              </p:custDataLst>
            </p:nvPr>
          </p:nvSpPr>
          <p:spPr bwMode="auto">
            <a:xfrm>
              <a:off x="1721" y="3246"/>
              <a:ext cx="1190" cy="655"/>
            </a:xfrm>
            <a:prstGeom prst="rect">
              <a:avLst/>
            </a:prstGeom>
            <a:noFill/>
            <a:ln w="9525">
              <a:noFill/>
              <a:miter lim="800000"/>
            </a:ln>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b="1">
                  <a:solidFill>
                    <a:schemeClr val="tx1">
                      <a:lumMod val="85000"/>
                      <a:lumOff val="1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文明</a:t>
              </a:r>
            </a:p>
          </p:txBody>
        </p:sp>
        <p:sp>
          <p:nvSpPr>
            <p:cNvPr id="29" name="Rectangle 21"/>
            <p:cNvSpPr>
              <a:spLocks noChangeArrowheads="1"/>
            </p:cNvSpPr>
            <p:nvPr>
              <p:custDataLst>
                <p:tags r:id="rId24"/>
              </p:custDataLst>
            </p:nvPr>
          </p:nvSpPr>
          <p:spPr bwMode="auto">
            <a:xfrm>
              <a:off x="3808" y="3246"/>
              <a:ext cx="1190" cy="655"/>
            </a:xfrm>
            <a:prstGeom prst="rect">
              <a:avLst/>
            </a:prstGeom>
            <a:noFill/>
            <a:ln w="9525">
              <a:noFill/>
              <a:miter lim="800000"/>
            </a:ln>
            <a:effectLst/>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b="1">
                  <a:solidFill>
                    <a:schemeClr val="tx1">
                      <a:lumMod val="85000"/>
                      <a:lumOff val="1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和谐</a:t>
              </a:r>
            </a:p>
          </p:txBody>
        </p:sp>
      </p:grpSp>
      <p:pic>
        <p:nvPicPr>
          <p:cNvPr id="31" name="图片 30"/>
          <p:cNvPicPr>
            <a:picLocks noChangeAspect="1"/>
          </p:cNvPicPr>
          <p:nvPr>
            <p:custDataLst>
              <p:tags r:id="rId26"/>
            </p:custDataLst>
          </p:nvPr>
        </p:nvPicPr>
        <p:blipFill>
          <a:blip r:embed="rId25">
            <a:extLst>
              <a:ext uri="{28A0092B-C50C-407E-A947-70E740481C1C}">
                <a14:useLocalDpi xmlns:a14="http://schemas.microsoft.com/office/drawing/2010/main"/>
              </a:ext>
            </a:extLst>
          </a:blip>
          <a:stretch>
            <a:fillRect/>
          </a:stretch>
        </p:blipFill>
        <p:spPr>
          <a:xfrm>
            <a:off x="2146007" y="2533795"/>
            <a:ext cx="3539135" cy="3055407"/>
          </a:xfrm>
          <a:prstGeom prst="roundRect">
            <a:avLst>
              <a:gd name="adj" fmla="val 13525"/>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1" presetClass="entr" presetSubtype="1" dur="2000" fill="hold" nodeType="clickEffect">
                                  <p:stCondLst>
                                    <p:cond delay="0"/>
                                  </p:stCondLst>
                                  <p:childTnLst>
                                    <p:set>
                                      <p:cBhvr>
                                        <p:cTn id="14" dur="1" fill="hold">
                                          <p:stCondLst>
                                            <p:cond delay="0"/>
                                          </p:stCondLst>
                                        </p:cTn>
                                        <p:tgtEl>
                                          <p:spTgt spid="31"/>
                                        </p:tgtEl>
                                        <p:attrNameLst>
                                          <p:attrName>style.visibility</p:attrName>
                                        </p:attrNameLst>
                                      </p:cBhvr>
                                      <p:to>
                                        <p:strVal val="visible"/>
                                      </p:to>
                                    </p:set>
                                    <p:animEffect transition="in" filter="wheel(1)">
                                      <p:cBhvr>
                                        <p:cTn id="15" dur="2000"/>
                                        <p:tgtEl>
                                          <p:spTgt spid="31"/>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6" presetClass="entr" presetSubtype="16" dur="2000" fill="hold"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circle(in)">
                                      <p:cBhvr>
                                        <p:cTn id="20"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056608" y="703973"/>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富强、民主、文明、和谐的价值目标</a:t>
            </a:r>
            <a:endParaRPr lang="zh-CN" altLang="en-US" sz="2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9" name="组合 8"/>
          <p:cNvGrpSpPr/>
          <p:nvPr>
            <p:custDataLst>
              <p:tags r:id="rId4"/>
            </p:custDataLst>
          </p:nvPr>
        </p:nvGrpSpPr>
        <p:grpSpPr>
          <a:xfrm>
            <a:off x="372751" y="703973"/>
            <a:ext cx="524176" cy="523220"/>
            <a:chOff x="5364093" y="2536884"/>
            <a:chExt cx="524176" cy="523220"/>
          </a:xfrm>
        </p:grpSpPr>
        <p:sp>
          <p:nvSpPr>
            <p:cNvPr id="4" name="矩形 3"/>
            <p:cNvSpPr/>
            <p:nvPr>
              <p:custDataLst>
                <p:tags r:id="rId5"/>
              </p:custDataLst>
            </p:nvPr>
          </p:nvSpPr>
          <p:spPr>
            <a:xfrm>
              <a:off x="5364093" y="2536884"/>
              <a:ext cx="524176" cy="523220"/>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 name="椭圆 4"/>
            <p:cNvSpPr/>
            <p:nvPr>
              <p:custDataLst>
                <p:tags r:id="rId6"/>
              </p:custDataLst>
            </p:nvPr>
          </p:nvSpPr>
          <p:spPr>
            <a:xfrm>
              <a:off x="5380139" y="2565526"/>
              <a:ext cx="492084" cy="46593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文本框 6"/>
            <p:cNvSpPr txBox="1"/>
            <p:nvPr>
              <p:custDataLst>
                <p:tags r:id="rId7"/>
              </p:custDataLst>
            </p:nvPr>
          </p:nvSpPr>
          <p:spPr>
            <a:xfrm>
              <a:off x="5451893" y="2536884"/>
              <a:ext cx="3485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1</a:t>
              </a:r>
              <a:endPar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2" name="组合 1"/>
          <p:cNvGrpSpPr/>
          <p:nvPr>
            <p:custDataLst>
              <p:tags r:id="rId8"/>
            </p:custDataLst>
          </p:nvPr>
        </p:nvGrpSpPr>
        <p:grpSpPr>
          <a:xfrm>
            <a:off x="1291154" y="1605809"/>
            <a:ext cx="3407845" cy="523220"/>
            <a:chOff x="1056608" y="1815547"/>
            <a:chExt cx="3407845" cy="523220"/>
          </a:xfrm>
        </p:grpSpPr>
        <p:sp>
          <p:nvSpPr>
            <p:cNvPr id="6" name="文本框 5"/>
            <p:cNvSpPr txBox="1"/>
            <p:nvPr>
              <p:custDataLst>
                <p:tags r:id="rId9"/>
              </p:custDataLst>
            </p:nvPr>
          </p:nvSpPr>
          <p:spPr>
            <a:xfrm>
              <a:off x="1664467" y="1877102"/>
              <a:ext cx="2799986"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民族是政治价值目标</a:t>
              </a:r>
            </a:p>
          </p:txBody>
        </p:sp>
        <p:sp>
          <p:nvSpPr>
            <p:cNvPr id="8" name="文本框 7"/>
            <p:cNvSpPr txBox="1"/>
            <p:nvPr>
              <p:custDataLst>
                <p:tags r:id="rId10"/>
              </p:custDataLst>
            </p:nvPr>
          </p:nvSpPr>
          <p:spPr>
            <a:xfrm>
              <a:off x="1056608" y="1815547"/>
              <a:ext cx="607859"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E0001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02</a:t>
              </a:r>
              <a:endParaRPr lang="zh-CN" altLang="en-US" sz="2800" b="1">
                <a:solidFill>
                  <a:srgbClr val="E0001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11" name="文本框 10"/>
          <p:cNvSpPr txBox="1"/>
          <p:nvPr>
            <p:custDataLst>
              <p:tags r:id="rId11"/>
            </p:custDataLst>
          </p:nvPr>
        </p:nvSpPr>
        <p:spPr>
          <a:xfrm>
            <a:off x="2382585" y="2121377"/>
            <a:ext cx="2840755" cy="129997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Clr>
                <a:srgbClr val="E00011"/>
              </a:buClr>
              <a:buFont typeface="Wingdings" panose="05000000000000000000" pitchFamily="2" charset="2"/>
              <a:buChar char="l"/>
            </a:pP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依法</a:t>
            </a: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治国</a:t>
            </a: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marL="285750" indent="-285750">
              <a:lnSpc>
                <a:spcPct val="150000"/>
              </a:lnSpc>
              <a:buClr>
                <a:srgbClr val="E00011"/>
              </a:buClr>
              <a:buFont typeface="Wingdings" panose="05000000000000000000" pitchFamily="2" charset="2"/>
              <a:buChar char="l"/>
            </a:pP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党的领导</a:t>
            </a:r>
          </a:p>
          <a:p>
            <a:pPr marL="285750" indent="-285750">
              <a:lnSpc>
                <a:spcPct val="150000"/>
              </a:lnSpc>
              <a:buClr>
                <a:srgbClr val="E00011"/>
              </a:buClr>
              <a:buFont typeface="Wingdings" panose="05000000000000000000" pitchFamily="2" charset="2"/>
              <a:buChar char="l"/>
            </a:pP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人民当家作主</a:t>
            </a:r>
          </a:p>
        </p:txBody>
      </p:sp>
      <p:pic>
        <p:nvPicPr>
          <p:cNvPr id="13" name="图片 12"/>
          <p:cNvPicPr>
            <a:picLocks noChangeAspect="1"/>
          </p:cNvPicPr>
          <p:nvPr>
            <p:custDataLst>
              <p:tags r:id="rId13"/>
            </p:custDataLst>
          </p:nvPr>
        </p:nvPicPr>
        <p:blipFill>
          <a:blip r:embed="rId12">
            <a:extLst>
              <a:ext uri="{28A0092B-C50C-407E-A947-70E740481C1C}">
                <a14:useLocalDpi xmlns:a14="http://schemas.microsoft.com/office/drawing/2010/main"/>
              </a:ext>
            </a:extLst>
          </a:blip>
          <a:stretch>
            <a:fillRect/>
          </a:stretch>
        </p:blipFill>
        <p:spPr>
          <a:xfrm>
            <a:off x="1922957" y="3812883"/>
            <a:ext cx="8346085" cy="2130014"/>
          </a:xfrm>
          <a:prstGeom prst="rect">
            <a:avLst/>
          </a:prstGeom>
        </p:spPr>
      </p:pic>
      <p:grpSp>
        <p:nvGrpSpPr>
          <p:cNvPr id="18" name="组合 17"/>
          <p:cNvGrpSpPr/>
          <p:nvPr>
            <p:custDataLst>
              <p:tags r:id="rId14"/>
            </p:custDataLst>
          </p:nvPr>
        </p:nvGrpSpPr>
        <p:grpSpPr>
          <a:xfrm>
            <a:off x="5853324" y="2311250"/>
            <a:ext cx="3606155" cy="1055151"/>
            <a:chOff x="5853324" y="2311250"/>
            <a:chExt cx="3606155" cy="1055151"/>
          </a:xfrm>
        </p:grpSpPr>
        <p:sp>
          <p:nvSpPr>
            <p:cNvPr id="14" name="矩形: 圆角 13"/>
            <p:cNvSpPr/>
            <p:nvPr>
              <p:custDataLst>
                <p:tags r:id="rId15"/>
              </p:custDataLst>
            </p:nvPr>
          </p:nvSpPr>
          <p:spPr>
            <a:xfrm>
              <a:off x="5853325" y="2311251"/>
              <a:ext cx="1566711" cy="460112"/>
            </a:xfrm>
            <a:prstGeom prst="roundRect">
              <a:avLst/>
            </a:prstGeom>
            <a:noFill/>
            <a:ln>
              <a:solidFill>
                <a:srgbClr val="E0001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民主选举</a:t>
              </a:r>
            </a:p>
          </p:txBody>
        </p:sp>
        <p:sp>
          <p:nvSpPr>
            <p:cNvPr id="15" name="矩形: 圆角 14"/>
            <p:cNvSpPr/>
            <p:nvPr>
              <p:custDataLst>
                <p:tags r:id="rId16"/>
              </p:custDataLst>
            </p:nvPr>
          </p:nvSpPr>
          <p:spPr>
            <a:xfrm>
              <a:off x="7892768" y="2311250"/>
              <a:ext cx="1566711" cy="460112"/>
            </a:xfrm>
            <a:prstGeom prst="roundRect">
              <a:avLst/>
            </a:prstGeom>
            <a:noFill/>
            <a:ln>
              <a:solidFill>
                <a:srgbClr val="E0001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民主决策</a:t>
              </a:r>
            </a:p>
          </p:txBody>
        </p:sp>
        <p:sp>
          <p:nvSpPr>
            <p:cNvPr id="16" name="矩形: 圆角 15"/>
            <p:cNvSpPr/>
            <p:nvPr>
              <p:custDataLst>
                <p:tags r:id="rId17"/>
              </p:custDataLst>
            </p:nvPr>
          </p:nvSpPr>
          <p:spPr>
            <a:xfrm>
              <a:off x="5853324" y="2906289"/>
              <a:ext cx="1566711" cy="460112"/>
            </a:xfrm>
            <a:prstGeom prst="roundRect">
              <a:avLst/>
            </a:prstGeom>
            <a:noFill/>
            <a:ln>
              <a:solidFill>
                <a:srgbClr val="E0001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民主管理</a:t>
              </a:r>
            </a:p>
          </p:txBody>
        </p:sp>
        <p:sp>
          <p:nvSpPr>
            <p:cNvPr id="17" name="矩形: 圆角 16"/>
            <p:cNvSpPr/>
            <p:nvPr>
              <p:custDataLst>
                <p:tags r:id="rId18"/>
              </p:custDataLst>
            </p:nvPr>
          </p:nvSpPr>
          <p:spPr>
            <a:xfrm>
              <a:off x="7892768" y="2906289"/>
              <a:ext cx="1566711" cy="460112"/>
            </a:xfrm>
            <a:prstGeom prst="roundRect">
              <a:avLst/>
            </a:prstGeom>
            <a:noFill/>
            <a:ln>
              <a:solidFill>
                <a:srgbClr val="E0001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民主监督</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14" presetClass="entr" presetSubtype="5" dur="50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randombar(vertical)">
                                      <p:cBhvr>
                                        <p:cTn id="15" dur="500"/>
                                        <p:tgtEl>
                                          <p:spTgt spid="13"/>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42" presetClass="entr" presetSubtype="0" dur="100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1000"/>
                                        <p:tgtEl>
                                          <p:spTgt spid="11"/>
                                        </p:tgtEl>
                                      </p:cBhvr>
                                    </p:animEffect>
                                    <p:anim calcmode="lin" valueType="num">
                                      <p:cBhvr>
                                        <p:cTn id="21" dur="1000" fill="hold"/>
                                        <p:tgtEl>
                                          <p:spTgt spid="11"/>
                                        </p:tgtEl>
                                        <p:attrNameLst>
                                          <p:attrName>ppt_x</p:attrName>
                                        </p:attrNameLst>
                                      </p:cBhvr>
                                      <p:tavLst>
                                        <p:tav tm="0">
                                          <p:val>
                                            <p:strVal val="#ppt_x"/>
                                          </p:val>
                                        </p:tav>
                                        <p:tav tm="100000">
                                          <p:val>
                                            <p:strVal val="#ppt_x"/>
                                          </p:val>
                                        </p:tav>
                                      </p:tavLst>
                                    </p:anim>
                                    <p:anim calcmode="lin" valueType="num">
                                      <p:cBhvr>
                                        <p:cTn id="22"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3" fill="hold" nodeType="clickPar">
                      <p:stCondLst>
                        <p:cond delay="indefinite"/>
                      </p:stCondLst>
                      <p:childTnLst>
                        <p:par>
                          <p:cTn id="24" fill="hold">
                            <p:stCondLst>
                              <p:cond delay="0"/>
                            </p:stCondLst>
                            <p:childTnLst>
                              <p:par>
                                <p:cTn id="25" presetID="6" presetClass="entr" presetSubtype="16" dur="200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circle(in)">
                                      <p:cBhvr>
                                        <p:cTn id="27"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056608" y="703973"/>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富强、民主、文明、和谐的价值目标</a:t>
            </a:r>
            <a:endParaRPr lang="zh-CN" altLang="en-US" sz="2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9" name="组合 8"/>
          <p:cNvGrpSpPr/>
          <p:nvPr>
            <p:custDataLst>
              <p:tags r:id="rId4"/>
            </p:custDataLst>
          </p:nvPr>
        </p:nvGrpSpPr>
        <p:grpSpPr>
          <a:xfrm>
            <a:off x="372751" y="703973"/>
            <a:ext cx="524176" cy="523220"/>
            <a:chOff x="5364093" y="2536884"/>
            <a:chExt cx="524176" cy="523220"/>
          </a:xfrm>
        </p:grpSpPr>
        <p:sp>
          <p:nvSpPr>
            <p:cNvPr id="4" name="矩形 3"/>
            <p:cNvSpPr/>
            <p:nvPr>
              <p:custDataLst>
                <p:tags r:id="rId5"/>
              </p:custDataLst>
            </p:nvPr>
          </p:nvSpPr>
          <p:spPr>
            <a:xfrm>
              <a:off x="5364093" y="2536884"/>
              <a:ext cx="524176" cy="523220"/>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 name="椭圆 4"/>
            <p:cNvSpPr/>
            <p:nvPr>
              <p:custDataLst>
                <p:tags r:id="rId6"/>
              </p:custDataLst>
            </p:nvPr>
          </p:nvSpPr>
          <p:spPr>
            <a:xfrm>
              <a:off x="5380139" y="2565526"/>
              <a:ext cx="492084" cy="46593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文本框 6"/>
            <p:cNvSpPr txBox="1"/>
            <p:nvPr>
              <p:custDataLst>
                <p:tags r:id="rId7"/>
              </p:custDataLst>
            </p:nvPr>
          </p:nvSpPr>
          <p:spPr>
            <a:xfrm>
              <a:off x="5451893" y="2536884"/>
              <a:ext cx="3485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1</a:t>
              </a:r>
              <a:endPar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19" name="组合 18"/>
          <p:cNvGrpSpPr/>
          <p:nvPr>
            <p:custDataLst>
              <p:tags r:id="rId8"/>
            </p:custDataLst>
          </p:nvPr>
        </p:nvGrpSpPr>
        <p:grpSpPr>
          <a:xfrm>
            <a:off x="1834587" y="2021388"/>
            <a:ext cx="3508435" cy="3208268"/>
            <a:chOff x="1056608" y="1759778"/>
            <a:chExt cx="3508435" cy="3208268"/>
          </a:xfrm>
        </p:grpSpPr>
        <p:grpSp>
          <p:nvGrpSpPr>
            <p:cNvPr id="2" name="组合 1"/>
            <p:cNvGrpSpPr/>
            <p:nvPr>
              <p:custDataLst>
                <p:tags r:id="rId9"/>
              </p:custDataLst>
            </p:nvPr>
          </p:nvGrpSpPr>
          <p:grpSpPr>
            <a:xfrm>
              <a:off x="1157198" y="1759778"/>
              <a:ext cx="3407845" cy="523220"/>
              <a:chOff x="1056608" y="1815547"/>
              <a:chExt cx="3407845" cy="523220"/>
            </a:xfrm>
          </p:grpSpPr>
          <p:sp>
            <p:nvSpPr>
              <p:cNvPr id="6" name="文本框 5"/>
              <p:cNvSpPr txBox="1"/>
              <p:nvPr>
                <p:custDataLst>
                  <p:tags r:id="rId10"/>
                </p:custDataLst>
              </p:nvPr>
            </p:nvSpPr>
            <p:spPr>
              <a:xfrm>
                <a:off x="1664467" y="1877102"/>
                <a:ext cx="2799986"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文明是文化价值目标</a:t>
                </a:r>
              </a:p>
            </p:txBody>
          </p:sp>
          <p:sp>
            <p:nvSpPr>
              <p:cNvPr id="8" name="文本框 7"/>
              <p:cNvSpPr txBox="1"/>
              <p:nvPr>
                <p:custDataLst>
                  <p:tags r:id="rId11"/>
                </p:custDataLst>
              </p:nvPr>
            </p:nvSpPr>
            <p:spPr>
              <a:xfrm>
                <a:off x="1056608" y="1815547"/>
                <a:ext cx="607859"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E0001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03</a:t>
                </a:r>
                <a:endParaRPr lang="zh-CN" altLang="en-US" sz="2800" b="1">
                  <a:solidFill>
                    <a:srgbClr val="E0001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13" name="矩形 12"/>
            <p:cNvSpPr/>
            <p:nvPr>
              <p:custDataLst>
                <p:tags r:id="rId12"/>
              </p:custDataLst>
            </p:nvPr>
          </p:nvSpPr>
          <p:spPr>
            <a:xfrm>
              <a:off x="1056608" y="2594265"/>
              <a:ext cx="3325458" cy="2373781"/>
            </a:xfrm>
            <a:prstGeom prst="rect">
              <a:avLst/>
            </a:prstGeom>
            <a:noFill/>
            <a:ln>
              <a:solidFill>
                <a:srgbClr val="E0001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6" name="文本框 15"/>
            <p:cNvSpPr txBox="1"/>
            <p:nvPr>
              <p:custDataLst>
                <p:tags r:id="rId13"/>
              </p:custDataLst>
            </p:nvPr>
          </p:nvSpPr>
          <p:spPr>
            <a:xfrm>
              <a:off x="1408709" y="2882710"/>
              <a:ext cx="2724594" cy="171547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Clr>
                  <a:srgbClr val="E00011"/>
                </a:buClr>
                <a:buFont typeface="Arial" pitchFamily="34" charset="0"/>
                <a:buChar char="•"/>
              </a:pP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文化生活丰富多彩</a:t>
              </a:r>
            </a:p>
            <a:p>
              <a:pPr marL="285750" indent="-285750">
                <a:lnSpc>
                  <a:spcPct val="150000"/>
                </a:lnSpc>
                <a:buClr>
                  <a:srgbClr val="E00011"/>
                </a:buClr>
                <a:buFont typeface="Arial" pitchFamily="34" charset="0"/>
                <a:buChar char="•"/>
              </a:pP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文化权益</a:t>
              </a: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得到保障</a:t>
              </a: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a:p>
              <a:pPr marL="285750" indent="-285750">
                <a:lnSpc>
                  <a:spcPct val="150000"/>
                </a:lnSpc>
                <a:buClr>
                  <a:srgbClr val="E00011"/>
                </a:buClr>
                <a:buFont typeface="Arial" pitchFamily="34" charset="0"/>
                <a:buChar char="•"/>
              </a:pP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文化素质全面提高</a:t>
              </a:r>
            </a:p>
            <a:p>
              <a:pPr marL="285750" indent="-285750">
                <a:lnSpc>
                  <a:spcPct val="150000"/>
                </a:lnSpc>
                <a:buClr>
                  <a:srgbClr val="E00011"/>
                </a:buClr>
                <a:buFont typeface="Arial" pitchFamily="34" charset="0"/>
                <a:buChar char="•"/>
              </a:pP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文化影响力不断增强</a:t>
              </a:r>
            </a:p>
          </p:txBody>
        </p:sp>
      </p:grpSp>
      <p:grpSp>
        <p:nvGrpSpPr>
          <p:cNvPr id="20" name="组合 19"/>
          <p:cNvGrpSpPr/>
          <p:nvPr>
            <p:custDataLst>
              <p:tags r:id="rId14"/>
            </p:custDataLst>
          </p:nvPr>
        </p:nvGrpSpPr>
        <p:grpSpPr>
          <a:xfrm>
            <a:off x="6857228" y="2021388"/>
            <a:ext cx="3500185" cy="3208268"/>
            <a:chOff x="6709482" y="1759778"/>
            <a:chExt cx="3500185" cy="3208268"/>
          </a:xfrm>
        </p:grpSpPr>
        <p:grpSp>
          <p:nvGrpSpPr>
            <p:cNvPr id="10" name="组合 9"/>
            <p:cNvGrpSpPr/>
            <p:nvPr>
              <p:custDataLst>
                <p:tags r:id="rId15"/>
              </p:custDataLst>
            </p:nvPr>
          </p:nvGrpSpPr>
          <p:grpSpPr>
            <a:xfrm>
              <a:off x="6801822" y="1759778"/>
              <a:ext cx="3407845" cy="523220"/>
              <a:chOff x="1056608" y="1815547"/>
              <a:chExt cx="3407845" cy="523220"/>
            </a:xfrm>
          </p:grpSpPr>
          <p:sp>
            <p:nvSpPr>
              <p:cNvPr id="11" name="文本框 10"/>
              <p:cNvSpPr txBox="1"/>
              <p:nvPr>
                <p:custDataLst>
                  <p:tags r:id="rId16"/>
                </p:custDataLst>
              </p:nvPr>
            </p:nvSpPr>
            <p:spPr>
              <a:xfrm>
                <a:off x="1664467" y="1877102"/>
                <a:ext cx="2799986"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和谐是社会价值目标</a:t>
                </a:r>
              </a:p>
            </p:txBody>
          </p:sp>
          <p:sp>
            <p:nvSpPr>
              <p:cNvPr id="12" name="文本框 11"/>
              <p:cNvSpPr txBox="1"/>
              <p:nvPr>
                <p:custDataLst>
                  <p:tags r:id="rId17"/>
                </p:custDataLst>
              </p:nvPr>
            </p:nvSpPr>
            <p:spPr>
              <a:xfrm>
                <a:off x="1056608" y="1815547"/>
                <a:ext cx="607859"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E0001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04</a:t>
                </a:r>
                <a:endParaRPr lang="zh-CN" altLang="en-US" sz="2800" b="1">
                  <a:solidFill>
                    <a:srgbClr val="E0001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
          <p:nvSpPr>
            <p:cNvPr id="14" name="矩形 13"/>
            <p:cNvSpPr/>
            <p:nvPr>
              <p:custDataLst>
                <p:tags r:id="rId18"/>
              </p:custDataLst>
            </p:nvPr>
          </p:nvSpPr>
          <p:spPr>
            <a:xfrm>
              <a:off x="6709482" y="2594265"/>
              <a:ext cx="3325458" cy="2373781"/>
            </a:xfrm>
            <a:prstGeom prst="rect">
              <a:avLst/>
            </a:prstGeom>
            <a:noFill/>
            <a:ln>
              <a:solidFill>
                <a:srgbClr val="E00011"/>
              </a:solidFill>
              <a:prstDash val="sys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8" name="文本框 17"/>
            <p:cNvSpPr txBox="1"/>
            <p:nvPr>
              <p:custDataLst>
                <p:tags r:id="rId19"/>
              </p:custDataLst>
            </p:nvPr>
          </p:nvSpPr>
          <p:spPr>
            <a:xfrm>
              <a:off x="7009914" y="2882710"/>
              <a:ext cx="2724594" cy="88447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lnSpc>
                  <a:spcPct val="150000"/>
                </a:lnSpc>
                <a:buClr>
                  <a:srgbClr val="E00011"/>
                </a:buClr>
                <a:buFont typeface="Arial" pitchFamily="34" charset="0"/>
                <a:buChar char="•"/>
              </a:pPr>
              <a:r>
                <a:rPr lang="zh-CN" altLang="zh-CN"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社会和谐：是中国特色社会主义的本质属性</a:t>
              </a: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42" presetClass="entr" presetSubtype="0" dur="1000" fill="hold" nodeType="clickEffect">
                                  <p:stCondLst>
                                    <p:cond delay="0"/>
                                  </p:stCondLst>
                                  <p:childTnLst>
                                    <p:set>
                                      <p:cBhvr>
                                        <p:cTn id="13" dur="1" fill="hold">
                                          <p:stCondLst>
                                            <p:cond delay="0"/>
                                          </p:stCondLst>
                                        </p:cTn>
                                        <p:tgtEl>
                                          <p:spTgt spid="20"/>
                                        </p:tgtEl>
                                        <p:attrNameLst>
                                          <p:attrName>style.visibility</p:attrName>
                                        </p:attrNameLst>
                                      </p:cBhvr>
                                      <p:to>
                                        <p:strVal val="visible"/>
                                      </p:to>
                                    </p:set>
                                    <p:animEffect transition="in" filter="fade">
                                      <p:cBhvr>
                                        <p:cTn id="14" dur="1000"/>
                                        <p:tgtEl>
                                          <p:spTgt spid="20"/>
                                        </p:tgtEl>
                                      </p:cBhvr>
                                    </p:animEffect>
                                    <p:anim calcmode="lin" valueType="num">
                                      <p:cBhvr>
                                        <p:cTn id="15" dur="1000" fill="hold"/>
                                        <p:tgtEl>
                                          <p:spTgt spid="20"/>
                                        </p:tgtEl>
                                        <p:attrNameLst>
                                          <p:attrName>ppt_x</p:attrName>
                                        </p:attrNameLst>
                                      </p:cBhvr>
                                      <p:tavLst>
                                        <p:tav tm="0">
                                          <p:val>
                                            <p:strVal val="#ppt_x"/>
                                          </p:val>
                                        </p:tav>
                                        <p:tav tm="100000">
                                          <p:val>
                                            <p:strVal val="#ppt_x"/>
                                          </p:val>
                                        </p:tav>
                                      </p:tavLst>
                                    </p:anim>
                                    <p:anim calcmode="lin" valueType="num">
                                      <p:cBhvr>
                                        <p:cTn id="1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056608" y="703973"/>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自由、平等、公正、法治的价值准则</a:t>
            </a:r>
            <a:endParaRPr lang="zh-CN" altLang="en-US" sz="2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9" name="组合 8"/>
          <p:cNvGrpSpPr/>
          <p:nvPr>
            <p:custDataLst>
              <p:tags r:id="rId4"/>
            </p:custDataLst>
          </p:nvPr>
        </p:nvGrpSpPr>
        <p:grpSpPr>
          <a:xfrm>
            <a:off x="372751" y="703973"/>
            <a:ext cx="524176" cy="523220"/>
            <a:chOff x="5364093" y="2536884"/>
            <a:chExt cx="524176" cy="523220"/>
          </a:xfrm>
        </p:grpSpPr>
        <p:sp>
          <p:nvSpPr>
            <p:cNvPr id="4" name="矩形 3"/>
            <p:cNvSpPr/>
            <p:nvPr>
              <p:custDataLst>
                <p:tags r:id="rId5"/>
              </p:custDataLst>
            </p:nvPr>
          </p:nvSpPr>
          <p:spPr>
            <a:xfrm>
              <a:off x="5364093" y="2536884"/>
              <a:ext cx="524176" cy="523220"/>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 name="椭圆 4"/>
            <p:cNvSpPr/>
            <p:nvPr>
              <p:custDataLst>
                <p:tags r:id="rId6"/>
              </p:custDataLst>
            </p:nvPr>
          </p:nvSpPr>
          <p:spPr>
            <a:xfrm>
              <a:off x="5380139" y="2565526"/>
              <a:ext cx="492084" cy="46593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文本框 6"/>
            <p:cNvSpPr txBox="1"/>
            <p:nvPr>
              <p:custDataLst>
                <p:tags r:id="rId7"/>
              </p:custDataLst>
            </p:nvPr>
          </p:nvSpPr>
          <p:spPr>
            <a:xfrm>
              <a:off x="5451893" y="2536884"/>
              <a:ext cx="3485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1</a:t>
              </a:r>
              <a:endPar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15" name="组合 14"/>
          <p:cNvGrpSpPr/>
          <p:nvPr>
            <p:custDataLst>
              <p:tags r:id="rId8"/>
            </p:custDataLst>
          </p:nvPr>
        </p:nvGrpSpPr>
        <p:grpSpPr>
          <a:xfrm>
            <a:off x="2038473" y="1974404"/>
            <a:ext cx="3477049" cy="3576061"/>
            <a:chOff x="1747262" y="1945283"/>
            <a:chExt cx="3477049" cy="3576061"/>
          </a:xfrm>
        </p:grpSpPr>
        <p:sp>
          <p:nvSpPr>
            <p:cNvPr id="10" name="卷形: 垂直 9"/>
            <p:cNvSpPr/>
            <p:nvPr>
              <p:custDataLst>
                <p:tags r:id="rId9"/>
              </p:custDataLst>
            </p:nvPr>
          </p:nvSpPr>
          <p:spPr>
            <a:xfrm>
              <a:off x="1747262" y="1945283"/>
              <a:ext cx="3477049" cy="3576061"/>
            </a:xfrm>
            <a:prstGeom prst="verticalScroll">
              <a:avLst>
                <a:gd name="adj" fmla="val 7582"/>
              </a:avLst>
            </a:prstGeom>
            <a:noFill/>
            <a:ln>
              <a:solidFill>
                <a:srgbClr val="E0001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2" name="文本框 11"/>
            <p:cNvSpPr txBox="1"/>
            <p:nvPr>
              <p:custDataLst>
                <p:tags r:id="rId10"/>
              </p:custDataLst>
            </p:nvPr>
          </p:nvSpPr>
          <p:spPr>
            <a:xfrm>
              <a:off x="2441798" y="2485382"/>
              <a:ext cx="2304928" cy="227376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ct val="150000"/>
                </a:lnSpc>
                <a:buSzTx/>
                <a:buFont typeface="阿里巴巴普惠体" panose="00020600040101010101" pitchFamily="18" charset="-122"/>
                <a:buNone/>
              </a:pPr>
              <a:r>
                <a:rPr lang="zh-CN" altLang="zh-CN"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代替那存在着阶级和阶级对立的资产阶级旧社会的，将是这样一个联合体，在那里，每个人的自由发展是一切人的自由发展的条件。</a:t>
              </a:r>
            </a:p>
          </p:txBody>
        </p:sp>
        <p:sp>
          <p:nvSpPr>
            <p:cNvPr id="14" name="文本框 13"/>
            <p:cNvSpPr txBox="1"/>
            <p:nvPr>
              <p:custDataLst>
                <p:tags r:id="rId11"/>
              </p:custDataLst>
            </p:nvPr>
          </p:nvSpPr>
          <p:spPr>
            <a:xfrm>
              <a:off x="2517512" y="4905689"/>
              <a:ext cx="2153499" cy="30777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eaLnBrk="1" hangingPunct="1">
                <a:buSzTx/>
                <a:buFont typeface="阿里巴巴普惠体" panose="00020600040101010101" pitchFamily="18" charset="-122"/>
                <a:buNone/>
              </a:pPr>
              <a:r>
                <a:rPr lang="zh-CN" altLang="zh-CN" sz="14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——《共产党宣言》</a:t>
              </a:r>
            </a:p>
          </p:txBody>
        </p:sp>
      </p:grpSp>
      <p:grpSp>
        <p:nvGrpSpPr>
          <p:cNvPr id="22" name="组合 21"/>
          <p:cNvGrpSpPr/>
          <p:nvPr>
            <p:custDataLst>
              <p:tags r:id="rId12"/>
            </p:custDataLst>
          </p:nvPr>
        </p:nvGrpSpPr>
        <p:grpSpPr>
          <a:xfrm>
            <a:off x="6436474" y="2143514"/>
            <a:ext cx="3615375" cy="2708047"/>
            <a:chOff x="6354935" y="2271646"/>
            <a:chExt cx="3615375" cy="2708047"/>
          </a:xfrm>
        </p:grpSpPr>
        <p:sp>
          <p:nvSpPr>
            <p:cNvPr id="17" name="文本框 16"/>
            <p:cNvSpPr txBox="1"/>
            <p:nvPr>
              <p:custDataLst>
                <p:tags r:id="rId13"/>
              </p:custDataLst>
            </p:nvPr>
          </p:nvSpPr>
          <p:spPr>
            <a:xfrm>
              <a:off x="6354935" y="2271646"/>
              <a:ext cx="3615375"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在当代中国，自由的根本要求</a:t>
              </a:r>
              <a:endParaRPr lang="zh-CN" altLang="en-US" sz="2000" b="1">
                <a:solidFill>
                  <a:schemeClr val="tx1">
                    <a:lumMod val="75000"/>
                    <a:lumOff val="25000"/>
                  </a:schemeClr>
                </a:solidFill>
              </a:endParaRPr>
            </a:p>
          </p:txBody>
        </p:sp>
        <p:sp>
          <p:nvSpPr>
            <p:cNvPr id="18" name="矩形: 圆角 17"/>
            <p:cNvSpPr/>
            <p:nvPr>
              <p:custDataLst>
                <p:tags r:id="rId14"/>
              </p:custDataLst>
            </p:nvPr>
          </p:nvSpPr>
          <p:spPr>
            <a:xfrm>
              <a:off x="6811404" y="3104300"/>
              <a:ext cx="531946" cy="1875393"/>
            </a:xfrm>
            <a:prstGeom prst="round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zh-CN"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保障人身权</a:t>
              </a:r>
              <a:endParaRPr lang="zh-CN" altLang="zh-CN"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19" name="矩形: 圆角 18"/>
            <p:cNvSpPr/>
            <p:nvPr>
              <p:custDataLst>
                <p:tags r:id="rId15"/>
              </p:custDataLst>
            </p:nvPr>
          </p:nvSpPr>
          <p:spPr>
            <a:xfrm>
              <a:off x="7896650" y="3104300"/>
              <a:ext cx="531946" cy="1875393"/>
            </a:xfrm>
            <a:prstGeom prst="round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zh-CN"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保障人</a:t>
              </a:r>
              <a:r>
                <a:rPr lang="zh-CN" altLang="en-US"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财产</a:t>
              </a:r>
              <a:endParaRPr lang="zh-CN" altLang="zh-CN"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20" name="矩形: 圆角 19"/>
            <p:cNvSpPr/>
            <p:nvPr>
              <p:custDataLst>
                <p:tags r:id="rId16"/>
              </p:custDataLst>
            </p:nvPr>
          </p:nvSpPr>
          <p:spPr>
            <a:xfrm>
              <a:off x="8981896" y="3104299"/>
              <a:ext cx="531946" cy="1875393"/>
            </a:xfrm>
            <a:prstGeom prst="round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基本政治权利</a:t>
              </a:r>
              <a:endParaRPr lang="zh-CN" altLang="zh-CN"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21" name="左大括号 20"/>
            <p:cNvSpPr/>
            <p:nvPr>
              <p:custDataLst>
                <p:tags r:id="rId17"/>
              </p:custDataLst>
            </p:nvPr>
          </p:nvSpPr>
          <p:spPr>
            <a:xfrm rot="5400000">
              <a:off x="8022841" y="1736288"/>
              <a:ext cx="279562" cy="2303478"/>
            </a:xfrm>
            <a:prstGeom prst="leftBrace">
              <a:avLst>
                <a:gd name="adj1" fmla="val 39198"/>
                <a:gd name="adj2" fmla="val 50000"/>
              </a:avLst>
            </a:prstGeom>
            <a:ln w="9525">
              <a:solidFill>
                <a:srgbClr val="383635"/>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algn="ctr"/>
              <a:endParaRPr lang="zh-CN" altLang="en-US"/>
            </a:p>
          </p:txBody>
        </p:sp>
      </p:grpSp>
      <p:sp>
        <p:nvSpPr>
          <p:cNvPr id="24" name="文本框 23"/>
          <p:cNvSpPr txBox="1"/>
          <p:nvPr>
            <p:custDataLst>
              <p:tags r:id="rId18"/>
            </p:custDataLst>
          </p:nvPr>
        </p:nvSpPr>
        <p:spPr>
          <a:xfrm>
            <a:off x="5671562" y="5114826"/>
            <a:ext cx="5145198" cy="33855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16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党的十八大报告</a:t>
            </a:r>
            <a:r>
              <a:rPr lang="zh-CN" altLang="en-US" sz="16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a:t>
            </a:r>
            <a:r>
              <a:rPr lang="zh-CN" altLang="zh-CN" sz="16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保证人民依法享有广泛权利和自由</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42" dur="50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outHorizontal)">
                                      <p:cBhvr>
                                        <p:cTn id="7" dur="500"/>
                                        <p:tgtEl>
                                          <p:spTgt spid="1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1" dur="50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ipe(up)">
                                      <p:cBhvr>
                                        <p:cTn id="12" dur="500"/>
                                        <p:tgtEl>
                                          <p:spTgt spid="2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barn(inVertical)">
                                      <p:cBhvr>
                                        <p:cTn id="17"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056608" y="703973"/>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富强、民主、文明、和谐的价值目标</a:t>
            </a:r>
            <a:endParaRPr lang="zh-CN" altLang="en-US" sz="2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9" name="组合 8"/>
          <p:cNvGrpSpPr/>
          <p:nvPr>
            <p:custDataLst>
              <p:tags r:id="rId4"/>
            </p:custDataLst>
          </p:nvPr>
        </p:nvGrpSpPr>
        <p:grpSpPr>
          <a:xfrm>
            <a:off x="372751" y="703973"/>
            <a:ext cx="524176" cy="523220"/>
            <a:chOff x="5364093" y="2536884"/>
            <a:chExt cx="524176" cy="523220"/>
          </a:xfrm>
        </p:grpSpPr>
        <p:sp>
          <p:nvSpPr>
            <p:cNvPr id="4" name="矩形 3"/>
            <p:cNvSpPr/>
            <p:nvPr>
              <p:custDataLst>
                <p:tags r:id="rId5"/>
              </p:custDataLst>
            </p:nvPr>
          </p:nvSpPr>
          <p:spPr>
            <a:xfrm>
              <a:off x="5364093" y="2536884"/>
              <a:ext cx="524176" cy="523220"/>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 name="椭圆 4"/>
            <p:cNvSpPr/>
            <p:nvPr>
              <p:custDataLst>
                <p:tags r:id="rId6"/>
              </p:custDataLst>
            </p:nvPr>
          </p:nvSpPr>
          <p:spPr>
            <a:xfrm>
              <a:off x="5380139" y="2565526"/>
              <a:ext cx="492084" cy="46593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文本框 6"/>
            <p:cNvSpPr txBox="1"/>
            <p:nvPr>
              <p:custDataLst>
                <p:tags r:id="rId7"/>
              </p:custDataLst>
            </p:nvPr>
          </p:nvSpPr>
          <p:spPr>
            <a:xfrm>
              <a:off x="5451893" y="2536884"/>
              <a:ext cx="3485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1</a:t>
              </a:r>
              <a:endPar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17" name="组合 16"/>
          <p:cNvGrpSpPr/>
          <p:nvPr>
            <p:custDataLst>
              <p:tags r:id="rId8"/>
            </p:custDataLst>
          </p:nvPr>
        </p:nvGrpSpPr>
        <p:grpSpPr>
          <a:xfrm>
            <a:off x="5498046" y="2258865"/>
            <a:ext cx="5375741" cy="2987539"/>
            <a:chOff x="5602883" y="2086773"/>
            <a:chExt cx="5375741" cy="2987539"/>
          </a:xfrm>
        </p:grpSpPr>
        <p:sp>
          <p:nvSpPr>
            <p:cNvPr id="6" name="文本框 5"/>
            <p:cNvSpPr txBox="1"/>
            <p:nvPr>
              <p:custDataLst>
                <p:tags r:id="rId9"/>
              </p:custDataLst>
            </p:nvPr>
          </p:nvSpPr>
          <p:spPr>
            <a:xfrm>
              <a:off x="5602883" y="2086773"/>
              <a:ext cx="4104607"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buFont typeface="阿里巴巴普惠体" panose="00020600040101010101" pitchFamily="18" charset="-122"/>
                <a:buNone/>
              </a:pPr>
              <a:r>
                <a:rPr lang="zh-CN" altLang="zh-CN"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平等、公正</a:t>
              </a:r>
              <a:endParaRPr lang="zh-CN" altLang="en-US"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cxnSp>
          <p:nvCxnSpPr>
            <p:cNvPr id="10" name="直接连接符 9"/>
            <p:cNvCxnSpPr/>
            <p:nvPr>
              <p:custDataLst>
                <p:tags r:id="rId10"/>
              </p:custDataLst>
            </p:nvPr>
          </p:nvCxnSpPr>
          <p:spPr>
            <a:xfrm>
              <a:off x="5734900" y="2580123"/>
              <a:ext cx="722201" cy="0"/>
            </a:xfrm>
            <a:prstGeom prst="line">
              <a:avLst/>
            </a:prstGeom>
            <a:ln w="38100" cap="rnd">
              <a:solidFill>
                <a:srgbClr val="E00011"/>
              </a:solidFill>
            </a:ln>
          </p:spPr>
          <p:style>
            <a:lnRef idx="1">
              <a:schemeClr val="accent1"/>
            </a:lnRef>
            <a:fillRef idx="0">
              <a:schemeClr val="accent1"/>
            </a:fillRef>
            <a:effectRef idx="0">
              <a:schemeClr val="accent1"/>
            </a:effectRef>
            <a:fontRef idx="minor">
              <a:schemeClr val="tx1"/>
            </a:fontRef>
          </p:style>
        </p:cxnSp>
        <p:sp>
          <p:nvSpPr>
            <p:cNvPr id="12" name="文本框 11"/>
            <p:cNvSpPr txBox="1"/>
            <p:nvPr>
              <p:custDataLst>
                <p:tags r:id="rId11"/>
              </p:custDataLst>
            </p:nvPr>
          </p:nvSpPr>
          <p:spPr>
            <a:xfrm>
              <a:off x="6233355" y="2846116"/>
              <a:ext cx="4745269" cy="116576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克服特权思想，要解决思想问题，也要解决制度问题。公民在法律和制度面前人人平等，党员在党章和党纪面前人人平等。</a:t>
              </a:r>
              <a:endParaRPr lang="zh-CN" altLang="en-US"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
          <p:nvSpPr>
            <p:cNvPr id="14" name="文本框 13"/>
            <p:cNvSpPr txBox="1"/>
            <p:nvPr>
              <p:custDataLst>
                <p:tags r:id="rId12"/>
              </p:custDataLst>
            </p:nvPr>
          </p:nvSpPr>
          <p:spPr>
            <a:xfrm>
              <a:off x="6233354" y="4277876"/>
              <a:ext cx="4745269" cy="79643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公平正义是社会主义国家制度的首要价值</a:t>
              </a:r>
              <a:r>
                <a:rPr lang="zh-CN" altLang="en-US"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，是</a:t>
              </a:r>
              <a:r>
                <a:rPr lang="zh-CN" altLang="zh-CN"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推进社会公平正义就是政府的良心。</a:t>
              </a:r>
              <a:endParaRPr lang="zh-CN" altLang="en-US"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
          <p:nvSpPr>
            <p:cNvPr id="15" name="Freeform 22"/>
            <p:cNvSpPr>
              <a:spLocks noEditPoints="1"/>
            </p:cNvSpPr>
            <p:nvPr>
              <p:custDataLst>
                <p:tags r:id="rId13"/>
              </p:custDataLst>
            </p:nvPr>
          </p:nvSpPr>
          <p:spPr bwMode="auto">
            <a:xfrm>
              <a:off x="5734900" y="3239944"/>
              <a:ext cx="387023" cy="378112"/>
            </a:xfrm>
            <a:custGeom>
              <a:gdLst>
                <a:gd name="T0" fmla="*/ 287 w 316"/>
                <a:gd name="T1" fmla="*/ 29 h 316"/>
                <a:gd name="T2" fmla="*/ 236 w 316"/>
                <a:gd name="T3" fmla="*/ 4 h 316"/>
                <a:gd name="T4" fmla="*/ 135 w 316"/>
                <a:gd name="T5" fmla="*/ 105 h 316"/>
                <a:gd name="T6" fmla="*/ 20 w 316"/>
                <a:gd name="T7" fmla="*/ 221 h 316"/>
                <a:gd name="T8" fmla="*/ 0 w 316"/>
                <a:gd name="T9" fmla="*/ 316 h 316"/>
                <a:gd name="T10" fmla="*/ 95 w 316"/>
                <a:gd name="T11" fmla="*/ 296 h 316"/>
                <a:gd name="T12" fmla="*/ 210 w 316"/>
                <a:gd name="T13" fmla="*/ 180 h 316"/>
                <a:gd name="T14" fmla="*/ 312 w 316"/>
                <a:gd name="T15" fmla="*/ 79 h 316"/>
                <a:gd name="T16" fmla="*/ 287 w 316"/>
                <a:gd name="T17" fmla="*/ 29 h 316"/>
                <a:gd name="T18" fmla="*/ 89 w 316"/>
                <a:gd name="T19" fmla="*/ 284 h 316"/>
                <a:gd name="T20" fmla="*/ 57 w 316"/>
                <a:gd name="T21" fmla="*/ 291 h 316"/>
                <a:gd name="T22" fmla="*/ 43 w 316"/>
                <a:gd name="T23" fmla="*/ 273 h 316"/>
                <a:gd name="T24" fmla="*/ 24 w 316"/>
                <a:gd name="T25" fmla="*/ 259 h 316"/>
                <a:gd name="T26" fmla="*/ 31 w 316"/>
                <a:gd name="T27" fmla="*/ 226 h 316"/>
                <a:gd name="T28" fmla="*/ 41 w 316"/>
                <a:gd name="T29" fmla="*/ 217 h 316"/>
                <a:gd name="T30" fmla="*/ 78 w 316"/>
                <a:gd name="T31" fmla="*/ 237 h 316"/>
                <a:gd name="T32" fmla="*/ 99 w 316"/>
                <a:gd name="T33" fmla="*/ 275 h 316"/>
                <a:gd name="T34" fmla="*/ 89 w 316"/>
                <a:gd name="T35" fmla="*/ 284 h 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16" h="316">
                  <a:moveTo>
                    <a:pt x="287" y="29"/>
                  </a:moveTo>
                  <a:cubicBezTo>
                    <a:pt x="258" y="0"/>
                    <a:pt x="236" y="4"/>
                    <a:pt x="236" y="4"/>
                  </a:cubicBezTo>
                  <a:cubicBezTo>
                    <a:pt x="135" y="105"/>
                    <a:pt x="135" y="105"/>
                    <a:pt x="135" y="105"/>
                  </a:cubicBezTo>
                  <a:cubicBezTo>
                    <a:pt x="20" y="221"/>
                    <a:pt x="20" y="221"/>
                    <a:pt x="20" y="221"/>
                  </a:cubicBezTo>
                  <a:cubicBezTo>
                    <a:pt x="0" y="316"/>
                    <a:pt x="0" y="316"/>
                    <a:pt x="0" y="316"/>
                  </a:cubicBezTo>
                  <a:cubicBezTo>
                    <a:pt x="95" y="296"/>
                    <a:pt x="95" y="296"/>
                    <a:pt x="95" y="296"/>
                  </a:cubicBezTo>
                  <a:cubicBezTo>
                    <a:pt x="210" y="180"/>
                    <a:pt x="210" y="180"/>
                    <a:pt x="210" y="180"/>
                  </a:cubicBezTo>
                  <a:cubicBezTo>
                    <a:pt x="312" y="79"/>
                    <a:pt x="312" y="79"/>
                    <a:pt x="312" y="79"/>
                  </a:cubicBezTo>
                  <a:cubicBezTo>
                    <a:pt x="312" y="79"/>
                    <a:pt x="316" y="58"/>
                    <a:pt x="287" y="29"/>
                  </a:cubicBezTo>
                  <a:close/>
                  <a:moveTo>
                    <a:pt x="89" y="284"/>
                  </a:moveTo>
                  <a:cubicBezTo>
                    <a:pt x="57" y="291"/>
                    <a:pt x="57" y="291"/>
                    <a:pt x="57" y="291"/>
                  </a:cubicBezTo>
                  <a:cubicBezTo>
                    <a:pt x="54" y="285"/>
                    <a:pt x="50" y="280"/>
                    <a:pt x="43" y="273"/>
                  </a:cubicBezTo>
                  <a:cubicBezTo>
                    <a:pt x="36" y="266"/>
                    <a:pt x="30" y="262"/>
                    <a:pt x="24" y="259"/>
                  </a:cubicBezTo>
                  <a:cubicBezTo>
                    <a:pt x="31" y="226"/>
                    <a:pt x="31" y="226"/>
                    <a:pt x="31" y="226"/>
                  </a:cubicBezTo>
                  <a:cubicBezTo>
                    <a:pt x="41" y="217"/>
                    <a:pt x="41" y="217"/>
                    <a:pt x="41" y="217"/>
                  </a:cubicBezTo>
                  <a:cubicBezTo>
                    <a:pt x="41" y="217"/>
                    <a:pt x="58" y="217"/>
                    <a:pt x="78" y="237"/>
                  </a:cubicBezTo>
                  <a:cubicBezTo>
                    <a:pt x="98" y="257"/>
                    <a:pt x="99" y="275"/>
                    <a:pt x="99" y="275"/>
                  </a:cubicBezTo>
                  <a:lnTo>
                    <a:pt x="89" y="284"/>
                  </a:lnTo>
                  <a:close/>
                </a:path>
              </a:pathLst>
            </a:custGeom>
            <a:solidFill>
              <a:srgbClr val="E00011"/>
            </a:solidFill>
            <a:ln>
              <a:noFill/>
            </a:ln>
          </p:spPr>
          <p:txBody>
            <a:bodyPr lIns="121682" tIns="60841" rIns="121682" bIns="6084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lumMod val="75000"/>
                    <a:lumOff val="25000"/>
                  </a:schemeClr>
                </a:solidFill>
              </a:endParaRPr>
            </a:p>
          </p:txBody>
        </p:sp>
        <p:sp>
          <p:nvSpPr>
            <p:cNvPr id="16" name="Freeform 22"/>
            <p:cNvSpPr>
              <a:spLocks noEditPoints="1"/>
            </p:cNvSpPr>
            <p:nvPr>
              <p:custDataLst>
                <p:tags r:id="rId14"/>
              </p:custDataLst>
            </p:nvPr>
          </p:nvSpPr>
          <p:spPr bwMode="auto">
            <a:xfrm>
              <a:off x="5734899" y="4487038"/>
              <a:ext cx="387023" cy="378112"/>
            </a:xfrm>
            <a:custGeom>
              <a:gdLst>
                <a:gd name="T0" fmla="*/ 287 w 316"/>
                <a:gd name="T1" fmla="*/ 29 h 316"/>
                <a:gd name="T2" fmla="*/ 236 w 316"/>
                <a:gd name="T3" fmla="*/ 4 h 316"/>
                <a:gd name="T4" fmla="*/ 135 w 316"/>
                <a:gd name="T5" fmla="*/ 105 h 316"/>
                <a:gd name="T6" fmla="*/ 20 w 316"/>
                <a:gd name="T7" fmla="*/ 221 h 316"/>
                <a:gd name="T8" fmla="*/ 0 w 316"/>
                <a:gd name="T9" fmla="*/ 316 h 316"/>
                <a:gd name="T10" fmla="*/ 95 w 316"/>
                <a:gd name="T11" fmla="*/ 296 h 316"/>
                <a:gd name="T12" fmla="*/ 210 w 316"/>
                <a:gd name="T13" fmla="*/ 180 h 316"/>
                <a:gd name="T14" fmla="*/ 312 w 316"/>
                <a:gd name="T15" fmla="*/ 79 h 316"/>
                <a:gd name="T16" fmla="*/ 287 w 316"/>
                <a:gd name="T17" fmla="*/ 29 h 316"/>
                <a:gd name="T18" fmla="*/ 89 w 316"/>
                <a:gd name="T19" fmla="*/ 284 h 316"/>
                <a:gd name="T20" fmla="*/ 57 w 316"/>
                <a:gd name="T21" fmla="*/ 291 h 316"/>
                <a:gd name="T22" fmla="*/ 43 w 316"/>
                <a:gd name="T23" fmla="*/ 273 h 316"/>
                <a:gd name="T24" fmla="*/ 24 w 316"/>
                <a:gd name="T25" fmla="*/ 259 h 316"/>
                <a:gd name="T26" fmla="*/ 31 w 316"/>
                <a:gd name="T27" fmla="*/ 226 h 316"/>
                <a:gd name="T28" fmla="*/ 41 w 316"/>
                <a:gd name="T29" fmla="*/ 217 h 316"/>
                <a:gd name="T30" fmla="*/ 78 w 316"/>
                <a:gd name="T31" fmla="*/ 237 h 316"/>
                <a:gd name="T32" fmla="*/ 99 w 316"/>
                <a:gd name="T33" fmla="*/ 275 h 316"/>
                <a:gd name="T34" fmla="*/ 89 w 316"/>
                <a:gd name="T35" fmla="*/ 284 h 3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316" h="316">
                  <a:moveTo>
                    <a:pt x="287" y="29"/>
                  </a:moveTo>
                  <a:cubicBezTo>
                    <a:pt x="258" y="0"/>
                    <a:pt x="236" y="4"/>
                    <a:pt x="236" y="4"/>
                  </a:cubicBezTo>
                  <a:cubicBezTo>
                    <a:pt x="135" y="105"/>
                    <a:pt x="135" y="105"/>
                    <a:pt x="135" y="105"/>
                  </a:cubicBezTo>
                  <a:cubicBezTo>
                    <a:pt x="20" y="221"/>
                    <a:pt x="20" y="221"/>
                    <a:pt x="20" y="221"/>
                  </a:cubicBezTo>
                  <a:cubicBezTo>
                    <a:pt x="0" y="316"/>
                    <a:pt x="0" y="316"/>
                    <a:pt x="0" y="316"/>
                  </a:cubicBezTo>
                  <a:cubicBezTo>
                    <a:pt x="95" y="296"/>
                    <a:pt x="95" y="296"/>
                    <a:pt x="95" y="296"/>
                  </a:cubicBezTo>
                  <a:cubicBezTo>
                    <a:pt x="210" y="180"/>
                    <a:pt x="210" y="180"/>
                    <a:pt x="210" y="180"/>
                  </a:cubicBezTo>
                  <a:cubicBezTo>
                    <a:pt x="312" y="79"/>
                    <a:pt x="312" y="79"/>
                    <a:pt x="312" y="79"/>
                  </a:cubicBezTo>
                  <a:cubicBezTo>
                    <a:pt x="312" y="79"/>
                    <a:pt x="316" y="58"/>
                    <a:pt x="287" y="29"/>
                  </a:cubicBezTo>
                  <a:close/>
                  <a:moveTo>
                    <a:pt x="89" y="284"/>
                  </a:moveTo>
                  <a:cubicBezTo>
                    <a:pt x="57" y="291"/>
                    <a:pt x="57" y="291"/>
                    <a:pt x="57" y="291"/>
                  </a:cubicBezTo>
                  <a:cubicBezTo>
                    <a:pt x="54" y="285"/>
                    <a:pt x="50" y="280"/>
                    <a:pt x="43" y="273"/>
                  </a:cubicBezTo>
                  <a:cubicBezTo>
                    <a:pt x="36" y="266"/>
                    <a:pt x="30" y="262"/>
                    <a:pt x="24" y="259"/>
                  </a:cubicBezTo>
                  <a:cubicBezTo>
                    <a:pt x="31" y="226"/>
                    <a:pt x="31" y="226"/>
                    <a:pt x="31" y="226"/>
                  </a:cubicBezTo>
                  <a:cubicBezTo>
                    <a:pt x="41" y="217"/>
                    <a:pt x="41" y="217"/>
                    <a:pt x="41" y="217"/>
                  </a:cubicBezTo>
                  <a:cubicBezTo>
                    <a:pt x="41" y="217"/>
                    <a:pt x="58" y="217"/>
                    <a:pt x="78" y="237"/>
                  </a:cubicBezTo>
                  <a:cubicBezTo>
                    <a:pt x="98" y="257"/>
                    <a:pt x="99" y="275"/>
                    <a:pt x="99" y="275"/>
                  </a:cubicBezTo>
                  <a:lnTo>
                    <a:pt x="89" y="284"/>
                  </a:lnTo>
                  <a:close/>
                </a:path>
              </a:pathLst>
            </a:custGeom>
            <a:solidFill>
              <a:srgbClr val="E00011"/>
            </a:solidFill>
            <a:ln>
              <a:noFill/>
            </a:ln>
          </p:spPr>
          <p:txBody>
            <a:bodyPr lIns="121682" tIns="60841" rIns="121682" bIns="6084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lumMod val="75000"/>
                    <a:lumOff val="25000"/>
                  </a:schemeClr>
                </a:solidFill>
              </a:endParaRPr>
            </a:p>
          </p:txBody>
        </p:sp>
      </p:grpSp>
      <p:pic>
        <p:nvPicPr>
          <p:cNvPr id="19" name="图片 18"/>
          <p:cNvPicPr>
            <a:picLocks noChangeAspect="1"/>
          </p:cNvPicPr>
          <p:nvPr>
            <p:custDataLst>
              <p:tags r:id="rId16"/>
            </p:custDataLst>
          </p:nvPr>
        </p:nvPicPr>
        <p:blipFill>
          <a:blip r:embed="rId15">
            <a:extLst>
              <a:ext uri="{28A0092B-C50C-407E-A947-70E740481C1C}">
                <a14:useLocalDpi xmlns:a14="http://schemas.microsoft.com/office/drawing/2010/main"/>
              </a:ext>
            </a:extLst>
          </a:blip>
          <a:stretch>
            <a:fillRect/>
          </a:stretch>
        </p:blipFill>
        <p:spPr>
          <a:xfrm>
            <a:off x="1601270" y="2191609"/>
            <a:ext cx="3054795" cy="3054795"/>
          </a:xfrm>
          <a:prstGeom prst="ellipse">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heel(1)">
                                      <p:cBhvr>
                                        <p:cTn id="7" dur="2000"/>
                                        <p:tgtEl>
                                          <p:spTgt spid="1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3" presetClass="entr" presetSubtype="16" dur="50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 calcmode="lin" valueType="num">
                                      <p:cBhvr>
                                        <p:cTn id="12" dur="500" fill="hold"/>
                                        <p:tgtEl>
                                          <p:spTgt spid="17"/>
                                        </p:tgtEl>
                                        <p:attrNameLst>
                                          <p:attrName>ppt_w</p:attrName>
                                        </p:attrNameLst>
                                      </p:cBhvr>
                                      <p:tavLst>
                                        <p:tav tm="0">
                                          <p:val>
                                            <p:fltVal val="0"/>
                                          </p:val>
                                        </p:tav>
                                        <p:tav tm="100000">
                                          <p:val>
                                            <p:strVal val="#ppt_w"/>
                                          </p:val>
                                        </p:tav>
                                      </p:tavLst>
                                    </p:anim>
                                    <p:anim calcmode="lin" valueType="num">
                                      <p:cBhvr>
                                        <p:cTn id="13" dur="500" fill="hold"/>
                                        <p:tgtEl>
                                          <p:spTgt spid="17"/>
                                        </p:tgtEl>
                                        <p:attrNameLst>
                                          <p:attrName>ppt_h</p:attrName>
                                        </p:attrNameLst>
                                      </p:cBhvr>
                                      <p:tavLst>
                                        <p:tav tm="0">
                                          <p:val>
                                            <p:fltVal val="0"/>
                                          </p:val>
                                        </p:tav>
                                        <p:tav tm="100000">
                                          <p:val>
                                            <p:strVal val="#ppt_h"/>
                                          </p:val>
                                        </p:tav>
                                      </p:tavLst>
                                    </p:anim>
                                    <p:animEffect transition="in" filter="fade">
                                      <p:cBhvr>
                                        <p:cTn id="14"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056608" y="703973"/>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富强、民主、文明、和谐的价值目标</a:t>
            </a:r>
            <a:endParaRPr lang="zh-CN" altLang="en-US" sz="2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9" name="组合 8"/>
          <p:cNvGrpSpPr/>
          <p:nvPr>
            <p:custDataLst>
              <p:tags r:id="rId4"/>
            </p:custDataLst>
          </p:nvPr>
        </p:nvGrpSpPr>
        <p:grpSpPr>
          <a:xfrm>
            <a:off x="372751" y="703973"/>
            <a:ext cx="524176" cy="523220"/>
            <a:chOff x="5364093" y="2536884"/>
            <a:chExt cx="524176" cy="523220"/>
          </a:xfrm>
        </p:grpSpPr>
        <p:sp>
          <p:nvSpPr>
            <p:cNvPr id="4" name="矩形 3"/>
            <p:cNvSpPr/>
            <p:nvPr>
              <p:custDataLst>
                <p:tags r:id="rId5"/>
              </p:custDataLst>
            </p:nvPr>
          </p:nvSpPr>
          <p:spPr>
            <a:xfrm>
              <a:off x="5364093" y="2536884"/>
              <a:ext cx="524176" cy="523220"/>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 name="椭圆 4"/>
            <p:cNvSpPr/>
            <p:nvPr>
              <p:custDataLst>
                <p:tags r:id="rId6"/>
              </p:custDataLst>
            </p:nvPr>
          </p:nvSpPr>
          <p:spPr>
            <a:xfrm>
              <a:off x="5380139" y="2565526"/>
              <a:ext cx="492084" cy="46593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文本框 6"/>
            <p:cNvSpPr txBox="1"/>
            <p:nvPr>
              <p:custDataLst>
                <p:tags r:id="rId7"/>
              </p:custDataLst>
            </p:nvPr>
          </p:nvSpPr>
          <p:spPr>
            <a:xfrm>
              <a:off x="5451893" y="2536884"/>
              <a:ext cx="3485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1</a:t>
              </a:r>
              <a:endPar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19" name="组合 18"/>
          <p:cNvGrpSpPr/>
          <p:nvPr>
            <p:custDataLst>
              <p:tags r:id="rId8"/>
            </p:custDataLst>
          </p:nvPr>
        </p:nvGrpSpPr>
        <p:grpSpPr>
          <a:xfrm>
            <a:off x="1528125" y="1980727"/>
            <a:ext cx="4838457" cy="1844265"/>
            <a:chOff x="1551177" y="1903589"/>
            <a:chExt cx="4838457" cy="1844265"/>
          </a:xfrm>
        </p:grpSpPr>
        <p:grpSp>
          <p:nvGrpSpPr>
            <p:cNvPr id="8" name="组合 7"/>
            <p:cNvGrpSpPr/>
            <p:nvPr>
              <p:custDataLst>
                <p:tags r:id="rId9"/>
              </p:custDataLst>
            </p:nvPr>
          </p:nvGrpSpPr>
          <p:grpSpPr>
            <a:xfrm>
              <a:off x="1551177" y="1903589"/>
              <a:ext cx="854218" cy="470053"/>
              <a:chOff x="5564054" y="2258865"/>
              <a:chExt cx="854218" cy="470053"/>
            </a:xfrm>
          </p:grpSpPr>
          <p:sp>
            <p:nvSpPr>
              <p:cNvPr id="2" name="文本框 1"/>
              <p:cNvSpPr txBox="1"/>
              <p:nvPr>
                <p:custDataLst>
                  <p:tags r:id="rId10"/>
                </p:custDataLst>
              </p:nvPr>
            </p:nvSpPr>
            <p:spPr>
              <a:xfrm>
                <a:off x="5564054" y="2258865"/>
                <a:ext cx="854218"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0" hangingPunct="0">
                  <a:buFont typeface="阿里巴巴普惠体" panose="00020600040101010101" pitchFamily="18" charset="-122"/>
                  <a:buNone/>
                </a:pPr>
                <a:r>
                  <a:rPr lang="zh-CN" altLang="en-US"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法 治</a:t>
                </a:r>
              </a:p>
            </p:txBody>
          </p:sp>
          <p:cxnSp>
            <p:nvCxnSpPr>
              <p:cNvPr id="6" name="直接连接符 5"/>
              <p:cNvCxnSpPr/>
              <p:nvPr>
                <p:custDataLst>
                  <p:tags r:id="rId11"/>
                </p:custDataLst>
              </p:nvPr>
            </p:nvCxnSpPr>
            <p:spPr>
              <a:xfrm>
                <a:off x="5630062" y="2728918"/>
                <a:ext cx="722201" cy="0"/>
              </a:xfrm>
              <a:prstGeom prst="line">
                <a:avLst/>
              </a:prstGeom>
              <a:ln w="38100" cap="rnd">
                <a:solidFill>
                  <a:srgbClr val="E00011"/>
                </a:solidFill>
              </a:ln>
            </p:spPr>
            <p:style>
              <a:lnRef idx="1">
                <a:schemeClr val="accent1"/>
              </a:lnRef>
              <a:fillRef idx="0">
                <a:schemeClr val="accent1"/>
              </a:fillRef>
              <a:effectRef idx="0">
                <a:schemeClr val="accent1"/>
              </a:effectRef>
              <a:fontRef idx="minor">
                <a:schemeClr val="tx1"/>
              </a:fontRef>
            </p:style>
          </p:cxnSp>
        </p:grpSp>
        <p:sp>
          <p:nvSpPr>
            <p:cNvPr id="11" name="文本框 10"/>
            <p:cNvSpPr txBox="1"/>
            <p:nvPr>
              <p:custDataLst>
                <p:tags r:id="rId12"/>
              </p:custDataLst>
            </p:nvPr>
          </p:nvSpPr>
          <p:spPr>
            <a:xfrm>
              <a:off x="1551177" y="2443586"/>
              <a:ext cx="4838457" cy="130426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pPr>
              <a:r>
                <a:rPr lang="zh-CN" altLang="zh-CN"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法治是治国理政根本方式。法律面前人人平等，保证有法必依、执法必严，违法必究</a:t>
              </a:r>
              <a:r>
                <a:rPr lang="zh-CN" altLang="en-US"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r>
                <a:rPr lang="zh-CN" altLang="zh-CN"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任何组织或者个人都不得有超越宪法和法律的特权，绝不允许以言代法、以权压法、徇私枉法。</a:t>
              </a:r>
              <a:endParaRPr lang="zh-CN" altLang="en-US"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grpSp>
      <p:pic>
        <p:nvPicPr>
          <p:cNvPr id="13" name="图片 12"/>
          <p:cNvPicPr>
            <a:picLocks noChangeAspect="1"/>
          </p:cNvPicPr>
          <p:nvPr>
            <p:custDataLst>
              <p:tags r:id="rId14"/>
            </p:custDataLst>
          </p:nvPr>
        </p:nvPicPr>
        <p:blipFill>
          <a:blip r:embed="rId13">
            <a:extLst>
              <a:ext uri="{28A0092B-C50C-407E-A947-70E740481C1C}">
                <a14:useLocalDpi xmlns:a14="http://schemas.microsoft.com/office/drawing/2010/main"/>
              </a:ext>
            </a:extLst>
          </a:blip>
          <a:stretch>
            <a:fillRect/>
          </a:stretch>
        </p:blipFill>
        <p:spPr>
          <a:xfrm>
            <a:off x="1594133" y="3969902"/>
            <a:ext cx="4617991" cy="1539524"/>
          </a:xfrm>
          <a:prstGeom prst="rect">
            <a:avLst/>
          </a:prstGeom>
        </p:spPr>
      </p:pic>
      <p:grpSp>
        <p:nvGrpSpPr>
          <p:cNvPr id="18" name="组合 17"/>
          <p:cNvGrpSpPr/>
          <p:nvPr>
            <p:custDataLst>
              <p:tags r:id="rId15"/>
            </p:custDataLst>
          </p:nvPr>
        </p:nvGrpSpPr>
        <p:grpSpPr>
          <a:xfrm>
            <a:off x="7151636" y="2654286"/>
            <a:ext cx="3268349" cy="2584637"/>
            <a:chOff x="7201628" y="2303699"/>
            <a:chExt cx="3268349" cy="2584637"/>
          </a:xfrm>
        </p:grpSpPr>
        <p:sp>
          <p:nvSpPr>
            <p:cNvPr id="14" name="矩形: 圆角 13"/>
            <p:cNvSpPr/>
            <p:nvPr>
              <p:custDataLst>
                <p:tags r:id="rId16"/>
              </p:custDataLst>
            </p:nvPr>
          </p:nvSpPr>
          <p:spPr>
            <a:xfrm>
              <a:off x="7201628" y="2303699"/>
              <a:ext cx="1543414" cy="1179164"/>
            </a:xfrm>
            <a:prstGeom prst="roundRect">
              <a:avLst>
                <a:gd name="adj" fmla="val 10740"/>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000" b="1">
                  <a:latin typeface="阿里巴巴普惠体" panose="00020600040101010101" pitchFamily="18" charset="-122"/>
                  <a:ea typeface="阿里巴巴普惠体" panose="00020600040101010101" pitchFamily="18" charset="-122"/>
                  <a:cs typeface="阿里巴巴普惠体" panose="00020600040101010101" pitchFamily="18" charset="-122"/>
                </a:rPr>
                <a:t>科学立法</a:t>
              </a:r>
            </a:p>
          </p:txBody>
        </p:sp>
        <p:sp>
          <p:nvSpPr>
            <p:cNvPr id="15" name="矩形: 圆角 14"/>
            <p:cNvSpPr/>
            <p:nvPr>
              <p:custDataLst>
                <p:tags r:id="rId17"/>
              </p:custDataLst>
            </p:nvPr>
          </p:nvSpPr>
          <p:spPr>
            <a:xfrm>
              <a:off x="8926563" y="2303699"/>
              <a:ext cx="1543414" cy="1179164"/>
            </a:xfrm>
            <a:prstGeom prst="roundRect">
              <a:avLst>
                <a:gd name="adj" fmla="val 10740"/>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000" b="1">
                  <a:latin typeface="阿里巴巴普惠体" panose="00020600040101010101" pitchFamily="18" charset="-122"/>
                  <a:ea typeface="阿里巴巴普惠体" panose="00020600040101010101" pitchFamily="18" charset="-122"/>
                  <a:cs typeface="阿里巴巴普惠体" panose="00020600040101010101" pitchFamily="18" charset="-122"/>
                </a:rPr>
                <a:t>严格执法</a:t>
              </a:r>
            </a:p>
          </p:txBody>
        </p:sp>
        <p:sp>
          <p:nvSpPr>
            <p:cNvPr id="16" name="矩形: 圆角 15"/>
            <p:cNvSpPr/>
            <p:nvPr>
              <p:custDataLst>
                <p:tags r:id="rId18"/>
              </p:custDataLst>
            </p:nvPr>
          </p:nvSpPr>
          <p:spPr>
            <a:xfrm>
              <a:off x="8926563" y="3709172"/>
              <a:ext cx="1543414" cy="1179164"/>
            </a:xfrm>
            <a:prstGeom prst="roundRect">
              <a:avLst>
                <a:gd name="adj" fmla="val 10740"/>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000" b="1">
                  <a:latin typeface="阿里巴巴普惠体" panose="00020600040101010101" pitchFamily="18" charset="-122"/>
                  <a:ea typeface="阿里巴巴普惠体" panose="00020600040101010101" pitchFamily="18" charset="-122"/>
                  <a:cs typeface="阿里巴巴普惠体" panose="00020600040101010101" pitchFamily="18" charset="-122"/>
                </a:rPr>
                <a:t>公正司法</a:t>
              </a:r>
            </a:p>
          </p:txBody>
        </p:sp>
        <p:sp>
          <p:nvSpPr>
            <p:cNvPr id="17" name="矩形: 圆角 16"/>
            <p:cNvSpPr/>
            <p:nvPr>
              <p:custDataLst>
                <p:tags r:id="rId19"/>
              </p:custDataLst>
            </p:nvPr>
          </p:nvSpPr>
          <p:spPr>
            <a:xfrm>
              <a:off x="7201628" y="3709172"/>
              <a:ext cx="1543414" cy="1179164"/>
            </a:xfrm>
            <a:prstGeom prst="roundRect">
              <a:avLst>
                <a:gd name="adj" fmla="val 10740"/>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sz="2000" b="1">
                  <a:latin typeface="阿里巴巴普惠体" panose="00020600040101010101" pitchFamily="18" charset="-122"/>
                  <a:ea typeface="阿里巴巴普惠体" panose="00020600040101010101" pitchFamily="18" charset="-122"/>
                  <a:cs typeface="阿里巴巴普惠体" panose="00020600040101010101" pitchFamily="18" charset="-122"/>
                </a:rPr>
                <a:t>全民守法</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0"/>
                                        <p:tgtEl>
                                          <p:spTgt spid="19"/>
                                        </p:tgtEl>
                                      </p:cBhvr>
                                    </p:animEffect>
                                    <p:anim calcmode="lin" valueType="num">
                                      <p:cBhvr>
                                        <p:cTn id="8" dur="1000" fill="hold"/>
                                        <p:tgtEl>
                                          <p:spTgt spid="19"/>
                                        </p:tgtEl>
                                        <p:attrNameLst>
                                          <p:attrName>ppt_x</p:attrName>
                                        </p:attrNameLst>
                                      </p:cBhvr>
                                      <p:tavLst>
                                        <p:tav tm="0">
                                          <p:val>
                                            <p:strVal val="#ppt_x"/>
                                          </p:val>
                                        </p:tav>
                                        <p:tav tm="100000">
                                          <p:val>
                                            <p:strVal val="#ppt_x"/>
                                          </p:val>
                                        </p:tav>
                                      </p:tavLst>
                                    </p:anim>
                                    <p:anim calcmode="lin" valueType="num">
                                      <p:cBhvr>
                                        <p:cTn id="9"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6" presetClass="entr" presetSubtype="16" dur="2000" fill="hold"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circle(in)">
                                      <p:cBhvr>
                                        <p:cTn id="14" dur="2000"/>
                                        <p:tgtEl>
                                          <p:spTgt spid="13"/>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21" presetClass="entr" presetSubtype="4" dur="200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animEffect transition="in" filter="wheel(4)">
                                      <p:cBhvr>
                                        <p:cTn id="19"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056608" y="703973"/>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爱国、敬业、诚信、友善的价值行为</a:t>
            </a:r>
            <a:endParaRPr lang="zh-CN" altLang="en-US" sz="2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9" name="组合 8"/>
          <p:cNvGrpSpPr/>
          <p:nvPr>
            <p:custDataLst>
              <p:tags r:id="rId4"/>
            </p:custDataLst>
          </p:nvPr>
        </p:nvGrpSpPr>
        <p:grpSpPr>
          <a:xfrm>
            <a:off x="372751" y="703973"/>
            <a:ext cx="524176" cy="523220"/>
            <a:chOff x="5364093" y="2536884"/>
            <a:chExt cx="524176" cy="523220"/>
          </a:xfrm>
        </p:grpSpPr>
        <p:sp>
          <p:nvSpPr>
            <p:cNvPr id="4" name="矩形 3"/>
            <p:cNvSpPr/>
            <p:nvPr>
              <p:custDataLst>
                <p:tags r:id="rId5"/>
              </p:custDataLst>
            </p:nvPr>
          </p:nvSpPr>
          <p:spPr>
            <a:xfrm>
              <a:off x="5364093" y="2536884"/>
              <a:ext cx="524176" cy="523220"/>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 name="椭圆 4"/>
            <p:cNvSpPr/>
            <p:nvPr>
              <p:custDataLst>
                <p:tags r:id="rId6"/>
              </p:custDataLst>
            </p:nvPr>
          </p:nvSpPr>
          <p:spPr>
            <a:xfrm>
              <a:off x="5380139" y="2565526"/>
              <a:ext cx="492084" cy="46593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文本框 6"/>
            <p:cNvSpPr txBox="1"/>
            <p:nvPr>
              <p:custDataLst>
                <p:tags r:id="rId7"/>
              </p:custDataLst>
            </p:nvPr>
          </p:nvSpPr>
          <p:spPr>
            <a:xfrm>
              <a:off x="5451893" y="2536884"/>
              <a:ext cx="3485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1</a:t>
              </a:r>
              <a:endPar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20" name="组合 19"/>
          <p:cNvGrpSpPr/>
          <p:nvPr>
            <p:custDataLst>
              <p:tags r:id="rId8"/>
            </p:custDataLst>
          </p:nvPr>
        </p:nvGrpSpPr>
        <p:grpSpPr>
          <a:xfrm>
            <a:off x="1724691" y="2078997"/>
            <a:ext cx="7390188" cy="1461877"/>
            <a:chOff x="1724691" y="2078997"/>
            <a:chExt cx="7390188" cy="1461877"/>
          </a:xfrm>
        </p:grpSpPr>
        <p:grpSp>
          <p:nvGrpSpPr>
            <p:cNvPr id="11" name="组合 10"/>
            <p:cNvGrpSpPr/>
            <p:nvPr>
              <p:custDataLst>
                <p:tags r:id="rId9"/>
              </p:custDataLst>
            </p:nvPr>
          </p:nvGrpSpPr>
          <p:grpSpPr>
            <a:xfrm>
              <a:off x="1724691" y="2078997"/>
              <a:ext cx="7390188" cy="1461877"/>
              <a:chOff x="4351407" y="2334777"/>
              <a:chExt cx="7390188" cy="1461877"/>
            </a:xfrm>
          </p:grpSpPr>
          <p:sp>
            <p:nvSpPr>
              <p:cNvPr id="2" name="矩形: 圆顶角 1"/>
              <p:cNvSpPr/>
              <p:nvPr>
                <p:custDataLst>
                  <p:tags r:id="rId10"/>
                </p:custDataLst>
              </p:nvPr>
            </p:nvSpPr>
            <p:spPr>
              <a:xfrm rot="16200000">
                <a:off x="3983755" y="2702431"/>
                <a:ext cx="1461876" cy="726569"/>
              </a:xfrm>
              <a:prstGeom prst="round2Same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6" name="文本框 5"/>
              <p:cNvSpPr txBox="1"/>
              <p:nvPr>
                <p:custDataLst>
                  <p:tags r:id="rId11"/>
                </p:custDataLst>
              </p:nvPr>
            </p:nvSpPr>
            <p:spPr>
              <a:xfrm>
                <a:off x="4468471" y="2666240"/>
                <a:ext cx="492443" cy="798949"/>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0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爱国</a:t>
                </a:r>
              </a:p>
            </p:txBody>
          </p:sp>
          <p:sp>
            <p:nvSpPr>
              <p:cNvPr id="10" name="矩形: 圆角 9"/>
              <p:cNvSpPr/>
              <p:nvPr>
                <p:custDataLst>
                  <p:tags r:id="rId12"/>
                </p:custDataLst>
              </p:nvPr>
            </p:nvSpPr>
            <p:spPr>
              <a:xfrm>
                <a:off x="4351407" y="2334777"/>
                <a:ext cx="7390188" cy="1461877"/>
              </a:xfrm>
              <a:prstGeom prst="roundRect">
                <a:avLst>
                  <a:gd name="adj" fmla="val 8699"/>
                </a:avLst>
              </a:prstGeom>
              <a:noFill/>
              <a:ln>
                <a:solidFill>
                  <a:srgbClr val="E0001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sp>
          <p:nvSpPr>
            <p:cNvPr id="17" name="文本框 16"/>
            <p:cNvSpPr txBox="1"/>
            <p:nvPr>
              <p:custDataLst>
                <p:tags r:id="rId13"/>
              </p:custDataLst>
            </p:nvPr>
          </p:nvSpPr>
          <p:spPr>
            <a:xfrm>
              <a:off x="2735556" y="2302028"/>
              <a:ext cx="6095028" cy="88447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在当代中国，爱国主义主要表现为：</a:t>
              </a: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维护国家统一；忠实于民族整体利益；投身于中国特色社会主义伟大事业</a:t>
              </a:r>
              <a:endPar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grpSp>
      <p:grpSp>
        <p:nvGrpSpPr>
          <p:cNvPr id="21" name="组合 20"/>
          <p:cNvGrpSpPr/>
          <p:nvPr>
            <p:custDataLst>
              <p:tags r:id="rId14"/>
            </p:custDataLst>
          </p:nvPr>
        </p:nvGrpSpPr>
        <p:grpSpPr>
          <a:xfrm>
            <a:off x="3107522" y="4001471"/>
            <a:ext cx="7580863" cy="1461877"/>
            <a:chOff x="3113346" y="4048064"/>
            <a:chExt cx="7580863" cy="1461877"/>
          </a:xfrm>
        </p:grpSpPr>
        <p:grpSp>
          <p:nvGrpSpPr>
            <p:cNvPr id="12" name="组合 11"/>
            <p:cNvGrpSpPr/>
            <p:nvPr>
              <p:custDataLst>
                <p:tags r:id="rId15"/>
              </p:custDataLst>
            </p:nvPr>
          </p:nvGrpSpPr>
          <p:grpSpPr>
            <a:xfrm>
              <a:off x="3113346" y="4048064"/>
              <a:ext cx="7580863" cy="1461877"/>
              <a:chOff x="4160732" y="2334777"/>
              <a:chExt cx="7580863" cy="1461877"/>
            </a:xfrm>
          </p:grpSpPr>
          <p:sp>
            <p:nvSpPr>
              <p:cNvPr id="13" name="矩形: 圆顶角 12"/>
              <p:cNvSpPr/>
              <p:nvPr>
                <p:custDataLst>
                  <p:tags r:id="rId16"/>
                </p:custDataLst>
              </p:nvPr>
            </p:nvSpPr>
            <p:spPr>
              <a:xfrm rot="16200000">
                <a:off x="3983755" y="2702431"/>
                <a:ext cx="1461876" cy="726569"/>
              </a:xfrm>
              <a:prstGeom prst="round2Same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4" name="文本框 13"/>
              <p:cNvSpPr txBox="1"/>
              <p:nvPr>
                <p:custDataLst>
                  <p:tags r:id="rId17"/>
                </p:custDataLst>
              </p:nvPr>
            </p:nvSpPr>
            <p:spPr>
              <a:xfrm>
                <a:off x="4160732" y="2666240"/>
                <a:ext cx="800219" cy="798949"/>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0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敬业</a:t>
                </a:r>
              </a:p>
            </p:txBody>
          </p:sp>
          <p:sp>
            <p:nvSpPr>
              <p:cNvPr id="15" name="矩形: 圆角 14"/>
              <p:cNvSpPr/>
              <p:nvPr>
                <p:custDataLst>
                  <p:tags r:id="rId18"/>
                </p:custDataLst>
              </p:nvPr>
            </p:nvSpPr>
            <p:spPr>
              <a:xfrm>
                <a:off x="4351407" y="2334777"/>
                <a:ext cx="7390188" cy="1461877"/>
              </a:xfrm>
              <a:prstGeom prst="roundRect">
                <a:avLst>
                  <a:gd name="adj" fmla="val 8699"/>
                </a:avLst>
              </a:prstGeom>
              <a:noFill/>
              <a:ln>
                <a:solidFill>
                  <a:srgbClr val="E0001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grpSp>
        <p:sp>
          <p:nvSpPr>
            <p:cNvPr id="19" name="文本框 18"/>
            <p:cNvSpPr txBox="1"/>
            <p:nvPr>
              <p:custDataLst>
                <p:tags r:id="rId19"/>
              </p:custDataLst>
            </p:nvPr>
          </p:nvSpPr>
          <p:spPr>
            <a:xfrm>
              <a:off x="4314886" y="4336764"/>
              <a:ext cx="6095028" cy="884473"/>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弘扬敬业价值</a:t>
              </a: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r>
                <a:rPr lang="zh-CN" altLang="zh-CN"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增强职业道德，提高业务技能</a:t>
              </a:r>
              <a:r>
                <a:rPr lang="zh-CN" altLang="en-US"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，尊重</a:t>
              </a:r>
              <a:r>
                <a:rPr lang="zh-CN" altLang="en-US">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创造、劳动、人才、知识</a:t>
              </a:r>
              <a:endParaRPr lang="zh-CN" altLang="zh-CN" sz="1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down)">
                                      <p:cBhvr>
                                        <p:cTn id="7" dur="500"/>
                                        <p:tgtEl>
                                          <p:spTgt spid="2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wipe(down)">
                                      <p:cBhvr>
                                        <p:cTn id="1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056608" y="703973"/>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爱国、敬业、诚信、友善的价值行为</a:t>
            </a:r>
            <a:endParaRPr lang="zh-CN" altLang="en-US" sz="2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9" name="组合 8"/>
          <p:cNvGrpSpPr/>
          <p:nvPr>
            <p:custDataLst>
              <p:tags r:id="rId4"/>
            </p:custDataLst>
          </p:nvPr>
        </p:nvGrpSpPr>
        <p:grpSpPr>
          <a:xfrm>
            <a:off x="372751" y="703973"/>
            <a:ext cx="524176" cy="523220"/>
            <a:chOff x="5364093" y="2536884"/>
            <a:chExt cx="524176" cy="523220"/>
          </a:xfrm>
        </p:grpSpPr>
        <p:sp>
          <p:nvSpPr>
            <p:cNvPr id="4" name="矩形 3"/>
            <p:cNvSpPr/>
            <p:nvPr>
              <p:custDataLst>
                <p:tags r:id="rId5"/>
              </p:custDataLst>
            </p:nvPr>
          </p:nvSpPr>
          <p:spPr>
            <a:xfrm>
              <a:off x="5364093" y="2536884"/>
              <a:ext cx="524176" cy="523220"/>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 name="椭圆 4"/>
            <p:cNvSpPr/>
            <p:nvPr>
              <p:custDataLst>
                <p:tags r:id="rId6"/>
              </p:custDataLst>
            </p:nvPr>
          </p:nvSpPr>
          <p:spPr>
            <a:xfrm>
              <a:off x="5380139" y="2565526"/>
              <a:ext cx="492084" cy="46593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文本框 6"/>
            <p:cNvSpPr txBox="1"/>
            <p:nvPr>
              <p:custDataLst>
                <p:tags r:id="rId7"/>
              </p:custDataLst>
            </p:nvPr>
          </p:nvSpPr>
          <p:spPr>
            <a:xfrm>
              <a:off x="5451893" y="2536884"/>
              <a:ext cx="3485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1</a:t>
              </a:r>
              <a:endPar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28" name="组合 27"/>
          <p:cNvGrpSpPr/>
          <p:nvPr>
            <p:custDataLst>
              <p:tags r:id="rId8"/>
            </p:custDataLst>
          </p:nvPr>
        </p:nvGrpSpPr>
        <p:grpSpPr>
          <a:xfrm>
            <a:off x="1363819" y="3210257"/>
            <a:ext cx="2542778" cy="2499820"/>
            <a:chOff x="1403130" y="3038610"/>
            <a:chExt cx="2542778" cy="2499820"/>
          </a:xfrm>
        </p:grpSpPr>
        <p:grpSp>
          <p:nvGrpSpPr>
            <p:cNvPr id="2" name="Group 1"/>
            <p:cNvGrpSpPr/>
            <p:nvPr>
              <p:custDataLst>
                <p:tags r:id="rId9"/>
              </p:custDataLst>
            </p:nvPr>
          </p:nvGrpSpPr>
          <p:grpSpPr>
            <a:xfrm flipH="1">
              <a:off x="1403130" y="3038610"/>
              <a:ext cx="2542778" cy="2499820"/>
              <a:chOff x="941268" y="2894140"/>
              <a:chExt cx="2873630" cy="2845288"/>
            </a:xfrm>
          </p:grpSpPr>
          <p:sp>
            <p:nvSpPr>
              <p:cNvPr id="6" name="Google Shape;342;p18"/>
              <p:cNvSpPr/>
              <p:nvPr>
                <p:custDataLst>
                  <p:tags r:id="rId10"/>
                </p:custDataLst>
              </p:nvPr>
            </p:nvSpPr>
            <p:spPr>
              <a:xfrm>
                <a:off x="941268" y="2894140"/>
                <a:ext cx="2873630" cy="1955094"/>
              </a:xfrm>
              <a:custGeom>
                <a:rect l="l" t="t" r="r" b="b"/>
                <a:pathLst>
                  <a:path w="556" h="378" extrusionOk="0">
                    <a:moveTo>
                      <a:pt x="530" y="378"/>
                    </a:moveTo>
                    <a:cubicBezTo>
                      <a:pt x="0" y="378"/>
                      <a:pt x="0" y="378"/>
                      <a:pt x="0" y="378"/>
                    </a:cubicBezTo>
                    <a:cubicBezTo>
                      <a:pt x="0" y="26"/>
                      <a:pt x="0" y="26"/>
                      <a:pt x="0" y="26"/>
                    </a:cubicBezTo>
                    <a:cubicBezTo>
                      <a:pt x="0" y="11"/>
                      <a:pt x="12" y="0"/>
                      <a:pt x="27" y="0"/>
                    </a:cubicBezTo>
                    <a:cubicBezTo>
                      <a:pt x="530" y="0"/>
                      <a:pt x="530" y="0"/>
                      <a:pt x="530" y="0"/>
                    </a:cubicBezTo>
                    <a:cubicBezTo>
                      <a:pt x="544" y="0"/>
                      <a:pt x="556" y="11"/>
                      <a:pt x="556" y="26"/>
                    </a:cubicBezTo>
                    <a:cubicBezTo>
                      <a:pt x="556" y="352"/>
                      <a:pt x="556" y="352"/>
                      <a:pt x="556" y="352"/>
                    </a:cubicBezTo>
                    <a:cubicBezTo>
                      <a:pt x="556" y="366"/>
                      <a:pt x="544" y="378"/>
                      <a:pt x="530" y="378"/>
                    </a:cubicBezTo>
                    <a:close/>
                  </a:path>
                </a:pathLst>
              </a:custGeom>
              <a:solidFill>
                <a:srgbClr val="EBECE7"/>
              </a:solidFill>
              <a:ln>
                <a:noFill/>
              </a:ln>
            </p:spPr>
            <p:txBody>
              <a:bodyPr spcFirstLastPara="1" wrap="square" lIns="91425" tIns="45700" rIns="91425" bIns="457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lnSpc>
                    <a:spcPct val="100000"/>
                  </a:lnSpc>
                  <a:spcBef>
                    <a:spcPct val="0"/>
                  </a:spcBef>
                  <a:spcAft>
                    <a:spcPct val="0"/>
                  </a:spcAft>
                  <a:buNone/>
                </a:pPr>
                <a:endParaRPr sz="1800" b="0" i="0" u="none">
                  <a:solidFill>
                    <a:schemeClr val="dk1"/>
                  </a:solidFill>
                  <a:latin typeface="Calibri"/>
                  <a:ea typeface="Calibri"/>
                  <a:cs typeface="Calibri" panose="020f0502020204030204"/>
                  <a:sym typeface="Calibri"/>
                </a:endParaRPr>
              </a:p>
            </p:txBody>
          </p:sp>
          <p:sp>
            <p:nvSpPr>
              <p:cNvPr id="8" name="Google Shape;343;p18"/>
              <p:cNvSpPr/>
              <p:nvPr>
                <p:custDataLst>
                  <p:tags r:id="rId11"/>
                </p:custDataLst>
              </p:nvPr>
            </p:nvSpPr>
            <p:spPr>
              <a:xfrm>
                <a:off x="941268" y="4849234"/>
                <a:ext cx="1695099" cy="470385"/>
              </a:xfrm>
              <a:custGeom>
                <a:rect l="l" t="t" r="r" b="b"/>
                <a:pathLst>
                  <a:path w="991" h="275" extrusionOk="0">
                    <a:moveTo>
                      <a:pt x="991" y="275"/>
                    </a:moveTo>
                    <a:lnTo>
                      <a:pt x="0" y="0"/>
                    </a:lnTo>
                    <a:lnTo>
                      <a:pt x="991" y="0"/>
                    </a:lnTo>
                    <a:lnTo>
                      <a:pt x="991" y="275"/>
                    </a:lnTo>
                    <a:close/>
                  </a:path>
                </a:pathLst>
              </a:custGeom>
              <a:solidFill>
                <a:srgbClr val="E5A961"/>
              </a:solidFill>
              <a:ln>
                <a:noFill/>
              </a:ln>
            </p:spPr>
            <p:txBody>
              <a:bodyPr spcFirstLastPara="1" wrap="square" lIns="91425" tIns="45700" rIns="91425" bIns="457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lnSpc>
                    <a:spcPct val="100000"/>
                  </a:lnSpc>
                  <a:spcBef>
                    <a:spcPct val="0"/>
                  </a:spcBef>
                  <a:spcAft>
                    <a:spcPct val="0"/>
                  </a:spcAft>
                  <a:buNone/>
                </a:pPr>
                <a:endParaRPr sz="1800" b="0" i="0" u="none">
                  <a:solidFill>
                    <a:schemeClr val="dk1"/>
                  </a:solidFill>
                  <a:latin typeface="Calibri"/>
                  <a:ea typeface="Calibri"/>
                  <a:cs typeface="Calibri" panose="020f0502020204030204"/>
                  <a:sym typeface="Calibri"/>
                </a:endParaRPr>
              </a:p>
            </p:txBody>
          </p:sp>
          <p:sp>
            <p:nvSpPr>
              <p:cNvPr id="10" name="Google Shape;344;p18"/>
              <p:cNvSpPr/>
              <p:nvPr>
                <p:custDataLst>
                  <p:tags r:id="rId12"/>
                </p:custDataLst>
              </p:nvPr>
            </p:nvSpPr>
            <p:spPr>
              <a:xfrm>
                <a:off x="1575861" y="5015890"/>
                <a:ext cx="1060506" cy="294205"/>
              </a:xfrm>
              <a:custGeom>
                <a:rect l="l" t="t" r="r" b="b"/>
                <a:pathLst>
                  <a:path w="620" h="172" extrusionOk="0">
                    <a:moveTo>
                      <a:pt x="0" y="172"/>
                    </a:moveTo>
                    <a:lnTo>
                      <a:pt x="620" y="172"/>
                    </a:lnTo>
                    <a:lnTo>
                      <a:pt x="0" y="0"/>
                    </a:lnTo>
                    <a:lnTo>
                      <a:pt x="0" y="172"/>
                    </a:lnTo>
                    <a:close/>
                  </a:path>
                </a:pathLst>
              </a:custGeom>
              <a:solidFill>
                <a:schemeClr val="accent3"/>
              </a:solidFill>
              <a:ln>
                <a:noFill/>
              </a:ln>
            </p:spPr>
            <p:txBody>
              <a:bodyPr spcFirstLastPara="1" wrap="square" lIns="91425" tIns="45700" rIns="91425" bIns="457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lnSpc>
                    <a:spcPct val="100000"/>
                  </a:lnSpc>
                  <a:spcBef>
                    <a:spcPct val="0"/>
                  </a:spcBef>
                  <a:spcAft>
                    <a:spcPct val="0"/>
                  </a:spcAft>
                  <a:buNone/>
                </a:pPr>
                <a:endParaRPr sz="1800" b="0" i="0" u="none">
                  <a:solidFill>
                    <a:schemeClr val="dk1"/>
                  </a:solidFill>
                  <a:latin typeface="Calibri"/>
                  <a:ea typeface="Calibri"/>
                  <a:cs typeface="Calibri" panose="020f0502020204030204"/>
                  <a:sym typeface="Calibri"/>
                </a:endParaRPr>
              </a:p>
            </p:txBody>
          </p:sp>
          <p:sp>
            <p:nvSpPr>
              <p:cNvPr id="11" name="Google Shape;345;p18"/>
              <p:cNvSpPr/>
              <p:nvPr>
                <p:custDataLst>
                  <p:tags r:id="rId13"/>
                </p:custDataLst>
              </p:nvPr>
            </p:nvSpPr>
            <p:spPr>
              <a:xfrm>
                <a:off x="1575861" y="5310095"/>
                <a:ext cx="528542" cy="429333"/>
              </a:xfrm>
              <a:custGeom>
                <a:rect l="l" t="t" r="r" b="b"/>
                <a:pathLst>
                  <a:path w="309" h="251" extrusionOk="0">
                    <a:moveTo>
                      <a:pt x="309" y="251"/>
                    </a:moveTo>
                    <a:lnTo>
                      <a:pt x="0" y="0"/>
                    </a:lnTo>
                    <a:lnTo>
                      <a:pt x="309" y="0"/>
                    </a:lnTo>
                    <a:lnTo>
                      <a:pt x="309" y="251"/>
                    </a:lnTo>
                    <a:close/>
                  </a:path>
                </a:pathLst>
              </a:custGeom>
              <a:solidFill>
                <a:srgbClr val="E5A961"/>
              </a:solidFill>
              <a:ln>
                <a:noFill/>
              </a:ln>
            </p:spPr>
            <p:txBody>
              <a:bodyPr spcFirstLastPara="1" wrap="square" lIns="91425" tIns="45700" rIns="91425" bIns="457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lnSpc>
                    <a:spcPct val="100000"/>
                  </a:lnSpc>
                  <a:spcBef>
                    <a:spcPct val="0"/>
                  </a:spcBef>
                  <a:spcAft>
                    <a:spcPct val="0"/>
                  </a:spcAft>
                  <a:buNone/>
                </a:pPr>
                <a:endParaRPr sz="1800" b="0" i="0" u="none">
                  <a:solidFill>
                    <a:schemeClr val="dk1"/>
                  </a:solidFill>
                  <a:latin typeface="Calibri"/>
                  <a:ea typeface="Calibri"/>
                  <a:cs typeface="Calibri" panose="020f0502020204030204"/>
                  <a:sym typeface="Calibri"/>
                </a:endParaRPr>
              </a:p>
            </p:txBody>
          </p:sp>
        </p:grpSp>
        <p:sp>
          <p:nvSpPr>
            <p:cNvPr id="18" name="文本框 17"/>
            <p:cNvSpPr txBox="1"/>
            <p:nvPr>
              <p:custDataLst>
                <p:tags r:id="rId14"/>
              </p:custDataLst>
            </p:nvPr>
          </p:nvSpPr>
          <p:spPr>
            <a:xfrm>
              <a:off x="1620585" y="3274199"/>
              <a:ext cx="1250747"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诚</a:t>
              </a:r>
              <a:r>
                <a:rPr lang="en-US" altLang="zh-CN"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 </a:t>
              </a:r>
              <a:r>
                <a:rPr lang="zh-CN" altLang="zh-CN"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信</a:t>
              </a:r>
              <a:endParaRPr lang="zh-CN" altLang="en-US" sz="2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
          <p:nvSpPr>
            <p:cNvPr id="20" name="文本框 19"/>
            <p:cNvSpPr txBox="1"/>
            <p:nvPr>
              <p:custDataLst>
                <p:tags r:id="rId15"/>
              </p:custDataLst>
            </p:nvPr>
          </p:nvSpPr>
          <p:spPr>
            <a:xfrm>
              <a:off x="1620585" y="3625875"/>
              <a:ext cx="2066136" cy="68871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5000"/>
                </a:lnSpc>
                <a:buSzTx/>
                <a:buFont typeface="阿里巴巴普惠体" panose="00020600040101010101" pitchFamily="18" charset="-122"/>
                <a:buNone/>
              </a:pPr>
              <a:r>
                <a:rPr lang="zh-CN" altLang="zh-CN"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自古皆有死，民无信不立</a:t>
              </a:r>
              <a:r>
                <a:rPr lang="zh-CN" altLang="en-US"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r>
                <a:rPr lang="zh-CN" altLang="zh-CN"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                                         </a:t>
              </a:r>
              <a:endParaRPr lang="zh-CN" altLang="zh-CN"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22" name="文本框 21"/>
            <p:cNvSpPr txBox="1"/>
            <p:nvPr>
              <p:custDataLst>
                <p:tags r:id="rId16"/>
              </p:custDataLst>
            </p:nvPr>
          </p:nvSpPr>
          <p:spPr>
            <a:xfrm>
              <a:off x="2542951" y="4233912"/>
              <a:ext cx="1140087" cy="30777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buSzTx/>
                <a:buFont typeface="阿里巴巴普惠体" panose="00020600040101010101" pitchFamily="18" charset="-122"/>
                <a:buNone/>
              </a:pPr>
              <a:r>
                <a:rPr lang="zh-CN" altLang="zh-CN" sz="14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——孔子</a:t>
              </a:r>
              <a:endParaRPr lang="zh-CN" altLang="en-US" sz="14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grpSp>
      <p:grpSp>
        <p:nvGrpSpPr>
          <p:cNvPr id="27" name="组合 26"/>
          <p:cNvGrpSpPr/>
          <p:nvPr>
            <p:custDataLst>
              <p:tags r:id="rId17"/>
            </p:custDataLst>
          </p:nvPr>
        </p:nvGrpSpPr>
        <p:grpSpPr>
          <a:xfrm>
            <a:off x="4391968" y="2021224"/>
            <a:ext cx="2873630" cy="2845288"/>
            <a:chOff x="4444036" y="2006356"/>
            <a:chExt cx="2873630" cy="2845288"/>
          </a:xfrm>
        </p:grpSpPr>
        <p:grpSp>
          <p:nvGrpSpPr>
            <p:cNvPr id="12" name="Group 1"/>
            <p:cNvGrpSpPr/>
            <p:nvPr>
              <p:custDataLst>
                <p:tags r:id="rId18"/>
              </p:custDataLst>
            </p:nvPr>
          </p:nvGrpSpPr>
          <p:grpSpPr>
            <a:xfrm>
              <a:off x="4444036" y="2006356"/>
              <a:ext cx="2873630" cy="2845288"/>
              <a:chOff x="941268" y="2894140"/>
              <a:chExt cx="2873630" cy="2845288"/>
            </a:xfrm>
          </p:grpSpPr>
          <p:sp>
            <p:nvSpPr>
              <p:cNvPr id="13" name="Google Shape;342;p18"/>
              <p:cNvSpPr/>
              <p:nvPr>
                <p:custDataLst>
                  <p:tags r:id="rId19"/>
                </p:custDataLst>
              </p:nvPr>
            </p:nvSpPr>
            <p:spPr>
              <a:xfrm>
                <a:off x="941268" y="2894140"/>
                <a:ext cx="2873630" cy="1955094"/>
              </a:xfrm>
              <a:custGeom>
                <a:rect l="l" t="t" r="r" b="b"/>
                <a:pathLst>
                  <a:path w="556" h="378" extrusionOk="0">
                    <a:moveTo>
                      <a:pt x="530" y="378"/>
                    </a:moveTo>
                    <a:cubicBezTo>
                      <a:pt x="0" y="378"/>
                      <a:pt x="0" y="378"/>
                      <a:pt x="0" y="378"/>
                    </a:cubicBezTo>
                    <a:cubicBezTo>
                      <a:pt x="0" y="26"/>
                      <a:pt x="0" y="26"/>
                      <a:pt x="0" y="26"/>
                    </a:cubicBezTo>
                    <a:cubicBezTo>
                      <a:pt x="0" y="11"/>
                      <a:pt x="12" y="0"/>
                      <a:pt x="27" y="0"/>
                    </a:cubicBezTo>
                    <a:cubicBezTo>
                      <a:pt x="530" y="0"/>
                      <a:pt x="530" y="0"/>
                      <a:pt x="530" y="0"/>
                    </a:cubicBezTo>
                    <a:cubicBezTo>
                      <a:pt x="544" y="0"/>
                      <a:pt x="556" y="11"/>
                      <a:pt x="556" y="26"/>
                    </a:cubicBezTo>
                    <a:cubicBezTo>
                      <a:pt x="556" y="352"/>
                      <a:pt x="556" y="352"/>
                      <a:pt x="556" y="352"/>
                    </a:cubicBezTo>
                    <a:cubicBezTo>
                      <a:pt x="556" y="366"/>
                      <a:pt x="544" y="378"/>
                      <a:pt x="530" y="378"/>
                    </a:cubicBezTo>
                    <a:close/>
                  </a:path>
                </a:pathLst>
              </a:custGeom>
              <a:solidFill>
                <a:srgbClr val="E00011"/>
              </a:solidFill>
              <a:ln>
                <a:noFill/>
              </a:ln>
            </p:spPr>
            <p:txBody>
              <a:bodyPr spcFirstLastPara="1" wrap="square" lIns="91425" tIns="45700" rIns="91425" bIns="457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lnSpc>
                    <a:spcPct val="100000"/>
                  </a:lnSpc>
                  <a:spcBef>
                    <a:spcPct val="0"/>
                  </a:spcBef>
                  <a:spcAft>
                    <a:spcPct val="0"/>
                  </a:spcAft>
                  <a:buNone/>
                </a:pPr>
                <a:endParaRPr sz="1800" b="0" i="0" u="none">
                  <a:solidFill>
                    <a:schemeClr val="dk1"/>
                  </a:solidFill>
                  <a:latin typeface="Calibri"/>
                  <a:ea typeface="Calibri"/>
                  <a:cs typeface="Calibri" panose="020f0502020204030204"/>
                  <a:sym typeface="Calibri"/>
                </a:endParaRPr>
              </a:p>
            </p:txBody>
          </p:sp>
          <p:sp>
            <p:nvSpPr>
              <p:cNvPr id="14" name="Google Shape;343;p18"/>
              <p:cNvSpPr/>
              <p:nvPr>
                <p:custDataLst>
                  <p:tags r:id="rId20"/>
                </p:custDataLst>
              </p:nvPr>
            </p:nvSpPr>
            <p:spPr>
              <a:xfrm>
                <a:off x="941268" y="4849234"/>
                <a:ext cx="1695099" cy="470385"/>
              </a:xfrm>
              <a:custGeom>
                <a:rect l="l" t="t" r="r" b="b"/>
                <a:pathLst>
                  <a:path w="991" h="275" extrusionOk="0">
                    <a:moveTo>
                      <a:pt x="991" y="275"/>
                    </a:moveTo>
                    <a:lnTo>
                      <a:pt x="0" y="0"/>
                    </a:lnTo>
                    <a:lnTo>
                      <a:pt x="991" y="0"/>
                    </a:lnTo>
                    <a:lnTo>
                      <a:pt x="991" y="275"/>
                    </a:lnTo>
                    <a:close/>
                  </a:path>
                </a:pathLst>
              </a:custGeom>
              <a:solidFill>
                <a:srgbClr val="383635"/>
              </a:solidFill>
              <a:ln>
                <a:noFill/>
              </a:ln>
            </p:spPr>
            <p:txBody>
              <a:bodyPr spcFirstLastPara="1" wrap="square" lIns="91425" tIns="45700" rIns="91425" bIns="457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lnSpc>
                    <a:spcPct val="100000"/>
                  </a:lnSpc>
                  <a:spcBef>
                    <a:spcPct val="0"/>
                  </a:spcBef>
                  <a:spcAft>
                    <a:spcPct val="0"/>
                  </a:spcAft>
                  <a:buNone/>
                </a:pPr>
                <a:endParaRPr sz="1800" b="0" i="0" u="none">
                  <a:solidFill>
                    <a:schemeClr val="dk1"/>
                  </a:solidFill>
                  <a:latin typeface="Calibri"/>
                  <a:ea typeface="Calibri"/>
                  <a:cs typeface="Calibri" panose="020f0502020204030204"/>
                  <a:sym typeface="Calibri"/>
                </a:endParaRPr>
              </a:p>
            </p:txBody>
          </p:sp>
          <p:sp>
            <p:nvSpPr>
              <p:cNvPr id="15" name="Google Shape;344;p18"/>
              <p:cNvSpPr/>
              <p:nvPr>
                <p:custDataLst>
                  <p:tags r:id="rId21"/>
                </p:custDataLst>
              </p:nvPr>
            </p:nvSpPr>
            <p:spPr>
              <a:xfrm>
                <a:off x="1575861" y="5015890"/>
                <a:ext cx="1060506" cy="294205"/>
              </a:xfrm>
              <a:custGeom>
                <a:rect l="l" t="t" r="r" b="b"/>
                <a:pathLst>
                  <a:path w="620" h="172" extrusionOk="0">
                    <a:moveTo>
                      <a:pt x="0" y="172"/>
                    </a:moveTo>
                    <a:lnTo>
                      <a:pt x="620" y="172"/>
                    </a:lnTo>
                    <a:lnTo>
                      <a:pt x="0" y="0"/>
                    </a:lnTo>
                    <a:lnTo>
                      <a:pt x="0" y="172"/>
                    </a:lnTo>
                    <a:close/>
                  </a:path>
                </a:pathLst>
              </a:custGeom>
              <a:solidFill>
                <a:schemeClr val="bg1">
                  <a:lumMod val="65000"/>
                </a:schemeClr>
              </a:solidFill>
              <a:ln>
                <a:noFill/>
              </a:ln>
            </p:spPr>
            <p:txBody>
              <a:bodyPr spcFirstLastPara="1" wrap="square" lIns="91425" tIns="45700" rIns="91425" bIns="457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lnSpc>
                    <a:spcPct val="100000"/>
                  </a:lnSpc>
                  <a:spcBef>
                    <a:spcPct val="0"/>
                  </a:spcBef>
                  <a:spcAft>
                    <a:spcPct val="0"/>
                  </a:spcAft>
                  <a:buNone/>
                </a:pPr>
                <a:endParaRPr sz="1800" b="0" i="0" u="none">
                  <a:solidFill>
                    <a:schemeClr val="dk1"/>
                  </a:solidFill>
                  <a:latin typeface="Calibri"/>
                  <a:ea typeface="Calibri"/>
                  <a:cs typeface="Calibri" panose="020f0502020204030204"/>
                  <a:sym typeface="Calibri"/>
                </a:endParaRPr>
              </a:p>
            </p:txBody>
          </p:sp>
          <p:sp>
            <p:nvSpPr>
              <p:cNvPr id="16" name="Google Shape;345;p18"/>
              <p:cNvSpPr/>
              <p:nvPr>
                <p:custDataLst>
                  <p:tags r:id="rId22"/>
                </p:custDataLst>
              </p:nvPr>
            </p:nvSpPr>
            <p:spPr>
              <a:xfrm>
                <a:off x="1575861" y="5310095"/>
                <a:ext cx="528542" cy="429333"/>
              </a:xfrm>
              <a:custGeom>
                <a:rect l="l" t="t" r="r" b="b"/>
                <a:pathLst>
                  <a:path w="309" h="251" extrusionOk="0">
                    <a:moveTo>
                      <a:pt x="309" y="251"/>
                    </a:moveTo>
                    <a:lnTo>
                      <a:pt x="0" y="0"/>
                    </a:lnTo>
                    <a:lnTo>
                      <a:pt x="309" y="0"/>
                    </a:lnTo>
                    <a:lnTo>
                      <a:pt x="309" y="251"/>
                    </a:lnTo>
                    <a:close/>
                  </a:path>
                </a:pathLst>
              </a:custGeom>
              <a:solidFill>
                <a:srgbClr val="383635"/>
              </a:solidFill>
              <a:ln>
                <a:noFill/>
              </a:ln>
            </p:spPr>
            <p:txBody>
              <a:bodyPr spcFirstLastPara="1" wrap="square" lIns="91425" tIns="45700" rIns="91425" bIns="4570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rtl="0">
                  <a:lnSpc>
                    <a:spcPct val="100000"/>
                  </a:lnSpc>
                  <a:spcBef>
                    <a:spcPct val="0"/>
                  </a:spcBef>
                  <a:spcAft>
                    <a:spcPct val="0"/>
                  </a:spcAft>
                  <a:buNone/>
                </a:pPr>
                <a:endParaRPr sz="1800" b="0" i="0" u="none">
                  <a:solidFill>
                    <a:schemeClr val="dk1"/>
                  </a:solidFill>
                  <a:latin typeface="Calibri"/>
                  <a:ea typeface="Calibri"/>
                  <a:cs typeface="Calibri" panose="020f0502020204030204"/>
                  <a:sym typeface="Calibri"/>
                </a:endParaRPr>
              </a:p>
            </p:txBody>
          </p:sp>
        </p:grpSp>
        <p:sp>
          <p:nvSpPr>
            <p:cNvPr id="24" name="文本框 23"/>
            <p:cNvSpPr txBox="1"/>
            <p:nvPr>
              <p:custDataLst>
                <p:tags r:id="rId23"/>
              </p:custDataLst>
            </p:nvPr>
          </p:nvSpPr>
          <p:spPr>
            <a:xfrm>
              <a:off x="4678292" y="2278972"/>
              <a:ext cx="113733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buSzTx/>
                <a:buFont typeface="阿里巴巴普惠体" panose="00020600040101010101" pitchFamily="18" charset="-122"/>
                <a:buNone/>
              </a:pPr>
              <a:r>
                <a:rPr lang="zh-CN" altLang="zh-CN" sz="20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友</a:t>
              </a:r>
              <a:r>
                <a:rPr lang="en-US" altLang="zh-CN" sz="20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 </a:t>
              </a:r>
              <a:r>
                <a:rPr lang="zh-CN" altLang="zh-CN" sz="20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善</a:t>
              </a:r>
              <a:endParaRPr lang="zh-CN" altLang="en-US" sz="20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endParaRPr>
            </a:p>
          </p:txBody>
        </p:sp>
        <p:sp>
          <p:nvSpPr>
            <p:cNvPr id="26" name="文本框 25"/>
            <p:cNvSpPr txBox="1"/>
            <p:nvPr>
              <p:custDataLst>
                <p:tags r:id="rId24"/>
              </p:custDataLst>
            </p:nvPr>
          </p:nvSpPr>
          <p:spPr>
            <a:xfrm>
              <a:off x="4678292" y="2697144"/>
              <a:ext cx="2443634" cy="996491"/>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pPr>
              <a:r>
                <a:rPr lang="zh-CN" altLang="en-US" sz="16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善待自然；善待</a:t>
              </a:r>
              <a:r>
                <a:rPr lang="zh-CN" altLang="en-US" sz="16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社会；</a:t>
              </a:r>
              <a:r>
                <a:rPr lang="zh-CN" altLang="en-US" sz="16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善待身边人；</a:t>
              </a:r>
              <a:r>
                <a:rPr lang="zh-CN" altLang="zh-CN" sz="16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共建社会主义和谐社会</a:t>
              </a:r>
              <a:r>
                <a:rPr lang="zh-CN" altLang="en-US" sz="1600">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a:t>
              </a:r>
            </a:p>
          </p:txBody>
        </p:sp>
      </p:grpSp>
      <p:pic>
        <p:nvPicPr>
          <p:cNvPr id="32" name="图片 31"/>
          <p:cNvPicPr>
            <a:picLocks noChangeAspect="1"/>
          </p:cNvPicPr>
          <p:nvPr>
            <p:custDataLst>
              <p:tags r:id="rId26"/>
            </p:custDataLst>
          </p:nvPr>
        </p:nvPicPr>
        <p:blipFill>
          <a:blip r:embed="rId25">
            <a:extLst>
              <a:ext uri="{28A0092B-C50C-407E-A947-70E740481C1C}">
                <a14:useLocalDpi xmlns:a14="http://schemas.microsoft.com/office/drawing/2010/main"/>
              </a:ext>
            </a:extLst>
          </a:blip>
          <a:stretch>
            <a:fillRect/>
          </a:stretch>
        </p:blipFill>
        <p:spPr>
          <a:xfrm>
            <a:off x="7876544" y="2021224"/>
            <a:ext cx="2800211" cy="3500264"/>
          </a:xfrm>
          <a:prstGeom prst="roundRect">
            <a:avLst>
              <a:gd name="adj" fmla="val 5414"/>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barn(inVertical)">
                                      <p:cBhvr>
                                        <p:cTn id="7" dur="500"/>
                                        <p:tgtEl>
                                          <p:spTgt spid="3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2" presetClass="entr" presetSubtype="0" dur="1000" fill="hold" nodeType="clickEffect">
                                  <p:stCondLst>
                                    <p:cond delay="0"/>
                                  </p:stCondLst>
                                  <p:childTnLst>
                                    <p:set>
                                      <p:cBhvr>
                                        <p:cTn id="11" dur="1" fill="hold">
                                          <p:stCondLst>
                                            <p:cond delay="0"/>
                                          </p:stCondLst>
                                        </p:cTn>
                                        <p:tgtEl>
                                          <p:spTgt spid="28"/>
                                        </p:tgtEl>
                                        <p:attrNameLst>
                                          <p:attrName>style.visibility</p:attrName>
                                        </p:attrNameLst>
                                      </p:cBhvr>
                                      <p:to>
                                        <p:strVal val="visible"/>
                                      </p:to>
                                    </p:set>
                                    <p:animEffect transition="in" filter="fade">
                                      <p:cBhvr>
                                        <p:cTn id="12" dur="1000"/>
                                        <p:tgtEl>
                                          <p:spTgt spid="28"/>
                                        </p:tgtEl>
                                      </p:cBhvr>
                                    </p:animEffect>
                                    <p:anim calcmode="lin" valueType="num">
                                      <p:cBhvr>
                                        <p:cTn id="13" dur="1000" fill="hold"/>
                                        <p:tgtEl>
                                          <p:spTgt spid="28"/>
                                        </p:tgtEl>
                                        <p:attrNameLst>
                                          <p:attrName>ppt_x</p:attrName>
                                        </p:attrNameLst>
                                      </p:cBhvr>
                                      <p:tavLst>
                                        <p:tav tm="0">
                                          <p:val>
                                            <p:strVal val="#ppt_x"/>
                                          </p:val>
                                        </p:tav>
                                        <p:tav tm="100000">
                                          <p:val>
                                            <p:strVal val="#ppt_x"/>
                                          </p:val>
                                        </p:tav>
                                      </p:tavLst>
                                    </p:anim>
                                    <p:anim calcmode="lin" valueType="num">
                                      <p:cBhvr>
                                        <p:cTn id="14" dur="1000" fill="hold"/>
                                        <p:tgtEl>
                                          <p:spTgt spid="28"/>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42" presetClass="entr" presetSubtype="0" dur="1000" fill="hold" nodeType="click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1000"/>
                                        <p:tgtEl>
                                          <p:spTgt spid="27"/>
                                        </p:tgtEl>
                                      </p:cBhvr>
                                    </p:animEffect>
                                    <p:anim calcmode="lin" valueType="num">
                                      <p:cBhvr>
                                        <p:cTn id="20" dur="1000" fill="hold"/>
                                        <p:tgtEl>
                                          <p:spTgt spid="27"/>
                                        </p:tgtEl>
                                        <p:attrNameLst>
                                          <p:attrName>ppt_x</p:attrName>
                                        </p:attrNameLst>
                                      </p:cBhvr>
                                      <p:tavLst>
                                        <p:tav tm="0">
                                          <p:val>
                                            <p:strVal val="#ppt_x"/>
                                          </p:val>
                                        </p:tav>
                                        <p:tav tm="100000">
                                          <p:val>
                                            <p:strVal val="#ppt_x"/>
                                          </p:val>
                                        </p:tav>
                                      </p:tavLst>
                                    </p:anim>
                                    <p:anim calcmode="lin" valueType="num">
                                      <p:cBhvr>
                                        <p:cTn id="21"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pSp>
        <p:nvGrpSpPr>
          <p:cNvPr id="12" name="组合 11"/>
          <p:cNvGrpSpPr/>
          <p:nvPr>
            <p:custDataLst>
              <p:tags r:id="rId3"/>
            </p:custDataLst>
          </p:nvPr>
        </p:nvGrpSpPr>
        <p:grpSpPr>
          <a:xfrm>
            <a:off x="7763991" y="2096075"/>
            <a:ext cx="2174353" cy="553301"/>
            <a:chOff x="8002456" y="2177615"/>
            <a:chExt cx="2174353" cy="553301"/>
          </a:xfrm>
        </p:grpSpPr>
        <p:sp>
          <p:nvSpPr>
            <p:cNvPr id="4" name="椭圆 3"/>
            <p:cNvSpPr/>
            <p:nvPr>
              <p:custDataLst>
                <p:tags r:id="rId4"/>
              </p:custDataLst>
            </p:nvPr>
          </p:nvSpPr>
          <p:spPr>
            <a:xfrm>
              <a:off x="8002456" y="2177617"/>
              <a:ext cx="576596" cy="553299"/>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5" name="文本框 4"/>
            <p:cNvSpPr txBox="1"/>
            <p:nvPr>
              <p:custDataLst>
                <p:tags r:id="rId5"/>
              </p:custDataLst>
            </p:nvPr>
          </p:nvSpPr>
          <p:spPr>
            <a:xfrm>
              <a:off x="8046937" y="2223433"/>
              <a:ext cx="487634"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第</a:t>
              </a:r>
            </a:p>
          </p:txBody>
        </p:sp>
        <p:sp>
          <p:nvSpPr>
            <p:cNvPr id="6" name="椭圆 5"/>
            <p:cNvSpPr/>
            <p:nvPr>
              <p:custDataLst>
                <p:tags r:id="rId6"/>
              </p:custDataLst>
            </p:nvPr>
          </p:nvSpPr>
          <p:spPr>
            <a:xfrm>
              <a:off x="8536976" y="2177617"/>
              <a:ext cx="576596" cy="553299"/>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7" name="文本框 6"/>
            <p:cNvSpPr txBox="1"/>
            <p:nvPr>
              <p:custDataLst>
                <p:tags r:id="rId7"/>
              </p:custDataLst>
            </p:nvPr>
          </p:nvSpPr>
          <p:spPr>
            <a:xfrm>
              <a:off x="8580653" y="2223433"/>
              <a:ext cx="489238"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二</a:t>
              </a:r>
            </a:p>
          </p:txBody>
        </p:sp>
        <p:sp>
          <p:nvSpPr>
            <p:cNvPr id="8" name="椭圆 7"/>
            <p:cNvSpPr/>
            <p:nvPr>
              <p:custDataLst>
                <p:tags r:id="rId8"/>
              </p:custDataLst>
            </p:nvPr>
          </p:nvSpPr>
          <p:spPr>
            <a:xfrm>
              <a:off x="9069891" y="2177617"/>
              <a:ext cx="576596" cy="553299"/>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9" name="文本框 8"/>
            <p:cNvSpPr txBox="1"/>
            <p:nvPr>
              <p:custDataLst>
                <p:tags r:id="rId9"/>
              </p:custDataLst>
            </p:nvPr>
          </p:nvSpPr>
          <p:spPr>
            <a:xfrm>
              <a:off x="9114373" y="2223433"/>
              <a:ext cx="487634"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章</a:t>
              </a:r>
            </a:p>
          </p:txBody>
        </p:sp>
        <p:sp>
          <p:nvSpPr>
            <p:cNvPr id="10" name="椭圆 9"/>
            <p:cNvSpPr/>
            <p:nvPr>
              <p:custDataLst>
                <p:tags r:id="rId10"/>
              </p:custDataLst>
            </p:nvPr>
          </p:nvSpPr>
          <p:spPr>
            <a:xfrm>
              <a:off x="9600213" y="2177615"/>
              <a:ext cx="576596" cy="553299"/>
            </a:xfrm>
            <a:prstGeom prst="ellipse">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b="1">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sp>
          <p:nvSpPr>
            <p:cNvPr id="11" name="文本框 10"/>
            <p:cNvSpPr txBox="1"/>
            <p:nvPr>
              <p:custDataLst>
                <p:tags r:id="rId11"/>
              </p:custDataLst>
            </p:nvPr>
          </p:nvSpPr>
          <p:spPr>
            <a:xfrm>
              <a:off x="9644696" y="2223431"/>
              <a:ext cx="487634" cy="46166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节</a:t>
              </a:r>
            </a:p>
          </p:txBody>
        </p:sp>
      </p:grpSp>
      <p:sp>
        <p:nvSpPr>
          <p:cNvPr id="14" name="文本框 13"/>
          <p:cNvSpPr txBox="1"/>
          <p:nvPr>
            <p:custDataLst>
              <p:tags r:id="rId12"/>
            </p:custDataLst>
          </p:nvPr>
        </p:nvSpPr>
        <p:spPr>
          <a:xfrm>
            <a:off x="5783112" y="2925459"/>
            <a:ext cx="6095028" cy="194643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80000"/>
              </a:lnSpc>
              <a:buNone/>
            </a:pPr>
            <a:r>
              <a:rPr lang="zh-CN" altLang="en-US" sz="8800">
                <a:solidFill>
                  <a:srgbClr val="E00011"/>
                </a:solidFill>
                <a:latin typeface="Aa马上行楷" panose="02010600010101010101" pitchFamily="2" charset="-122"/>
                <a:ea typeface="Aa马上行楷" panose="02010600010101010101" pitchFamily="2" charset="-122"/>
                <a:cs typeface="阿里巴巴普惠体" panose="00020600040101010101" pitchFamily="18" charset="-122"/>
              </a:rPr>
              <a:t>核心价值观</a:t>
            </a:r>
            <a:endParaRPr lang="en-US" altLang="zh-CN" sz="8800">
              <a:solidFill>
                <a:srgbClr val="E00011"/>
              </a:solidFill>
              <a:latin typeface="Aa马上行楷" panose="02010600010101010101" pitchFamily="2" charset="-122"/>
              <a:ea typeface="Aa马上行楷" panose="02010600010101010101" pitchFamily="2" charset="-122"/>
              <a:cs typeface="阿里巴巴普惠体" panose="00020600040101010101" pitchFamily="18" charset="-122"/>
            </a:endParaRPr>
          </a:p>
          <a:p>
            <a:pPr marL="0" indent="0" algn="ctr">
              <a:lnSpc>
                <a:spcPct val="80000"/>
              </a:lnSpc>
              <a:buNone/>
            </a:pPr>
            <a:r>
              <a:rPr lang="zh-CN" altLang="en-US" sz="60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的鲜明特点</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6" presetClass="entr" presetSubtype="16" dur="200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circle(in)">
                                      <p:cBhvr>
                                        <p:cTn id="7" dur="2000"/>
                                        <p:tgtEl>
                                          <p:spTgt spid="1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randombar(horizontal)">
                                      <p:cBhvr>
                                        <p:cTn id="1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056608" y="703973"/>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民族性</a:t>
            </a:r>
            <a:endParaRPr lang="zh-CN" altLang="en-US" sz="2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9" name="组合 8"/>
          <p:cNvGrpSpPr/>
          <p:nvPr>
            <p:custDataLst>
              <p:tags r:id="rId4"/>
            </p:custDataLst>
          </p:nvPr>
        </p:nvGrpSpPr>
        <p:grpSpPr>
          <a:xfrm>
            <a:off x="372751" y="703973"/>
            <a:ext cx="524176" cy="523220"/>
            <a:chOff x="5364093" y="2536884"/>
            <a:chExt cx="524176" cy="523220"/>
          </a:xfrm>
        </p:grpSpPr>
        <p:sp>
          <p:nvSpPr>
            <p:cNvPr id="4" name="矩形 3"/>
            <p:cNvSpPr/>
            <p:nvPr>
              <p:custDataLst>
                <p:tags r:id="rId5"/>
              </p:custDataLst>
            </p:nvPr>
          </p:nvSpPr>
          <p:spPr>
            <a:xfrm>
              <a:off x="5364093" y="2536884"/>
              <a:ext cx="524176" cy="523220"/>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 name="椭圆 4"/>
            <p:cNvSpPr/>
            <p:nvPr>
              <p:custDataLst>
                <p:tags r:id="rId6"/>
              </p:custDataLst>
            </p:nvPr>
          </p:nvSpPr>
          <p:spPr>
            <a:xfrm>
              <a:off x="5380139" y="2565526"/>
              <a:ext cx="492084" cy="46593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文本框 6"/>
            <p:cNvSpPr txBox="1"/>
            <p:nvPr>
              <p:custDataLst>
                <p:tags r:id="rId7"/>
              </p:custDataLst>
            </p:nvPr>
          </p:nvSpPr>
          <p:spPr>
            <a:xfrm>
              <a:off x="5451893" y="2536884"/>
              <a:ext cx="3485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2</a:t>
              </a:r>
              <a:endPar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pic>
        <p:nvPicPr>
          <p:cNvPr id="10" name="图片 9"/>
          <p:cNvPicPr>
            <a:picLocks noChangeAspect="1"/>
          </p:cNvPicPr>
          <p:nvPr>
            <p:custDataLst>
              <p:tags r:id="rId9"/>
            </p:custDataLst>
          </p:nvPr>
        </p:nvPicPr>
        <p:blipFill>
          <a:blip r:embed="rId8">
            <a:extLst>
              <a:ext uri="{28A0092B-C50C-407E-A947-70E740481C1C}">
                <a14:useLocalDpi xmlns:a14="http://schemas.microsoft.com/office/drawing/2010/main"/>
              </a:ext>
            </a:extLst>
          </a:blip>
          <a:stretch>
            <a:fillRect/>
          </a:stretch>
        </p:blipFill>
        <p:spPr>
          <a:xfrm>
            <a:off x="1942377" y="1926092"/>
            <a:ext cx="2747082" cy="3433853"/>
          </a:xfrm>
          <a:prstGeom prst="rect">
            <a:avLst/>
          </a:prstGeom>
        </p:spPr>
      </p:pic>
      <p:pic>
        <p:nvPicPr>
          <p:cNvPr id="14" name="图片 13"/>
          <p:cNvPicPr>
            <a:picLocks noChangeAspect="1"/>
          </p:cNvPicPr>
          <p:nvPr>
            <p:custDataLst>
              <p:tags r:id="rId11"/>
            </p:custDataLst>
          </p:nvPr>
        </p:nvPicPr>
        <p:blipFill>
          <a:blip r:embed="rId10">
            <a:extLst>
              <a:ext uri="{28A0092B-C50C-407E-A947-70E740481C1C}">
                <a14:useLocalDpi xmlns:a14="http://schemas.microsoft.com/office/drawing/2010/main"/>
              </a:ext>
            </a:extLst>
          </a:blip>
          <a:stretch>
            <a:fillRect/>
          </a:stretch>
        </p:blipFill>
        <p:spPr>
          <a:xfrm>
            <a:off x="6655124" y="1919651"/>
            <a:ext cx="2747082" cy="3433853"/>
          </a:xfrm>
          <a:prstGeom prst="rect">
            <a:avLst/>
          </a:prstGeom>
        </p:spPr>
      </p:pic>
      <p:grpSp>
        <p:nvGrpSpPr>
          <p:cNvPr id="19" name="组合 18"/>
          <p:cNvGrpSpPr/>
          <p:nvPr>
            <p:custDataLst>
              <p:tags r:id="rId12"/>
            </p:custDataLst>
          </p:nvPr>
        </p:nvGrpSpPr>
        <p:grpSpPr>
          <a:xfrm>
            <a:off x="2809208" y="2410334"/>
            <a:ext cx="2762125" cy="3433853"/>
            <a:chOff x="2966462" y="2544290"/>
            <a:chExt cx="2762125" cy="3433853"/>
          </a:xfrm>
        </p:grpSpPr>
        <p:sp>
          <p:nvSpPr>
            <p:cNvPr id="15" name="矩形 14"/>
            <p:cNvSpPr/>
            <p:nvPr>
              <p:custDataLst>
                <p:tags r:id="rId13"/>
              </p:custDataLst>
            </p:nvPr>
          </p:nvSpPr>
          <p:spPr>
            <a:xfrm>
              <a:off x="2966462" y="2544290"/>
              <a:ext cx="2762125" cy="3433853"/>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6" name="文本框 5"/>
            <p:cNvSpPr txBox="1"/>
            <p:nvPr>
              <p:custDataLst>
                <p:tags r:id="rId14"/>
              </p:custDataLst>
            </p:nvPr>
          </p:nvSpPr>
          <p:spPr>
            <a:xfrm>
              <a:off x="3344460" y="2916791"/>
              <a:ext cx="2006127" cy="213096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核心价值观必须建立于民族优秀文化传统之上。须坚持马克思主义的科学方法和态度。</a:t>
              </a:r>
            </a:p>
          </p:txBody>
        </p:sp>
      </p:grpSp>
      <p:grpSp>
        <p:nvGrpSpPr>
          <p:cNvPr id="20" name="组合 19"/>
          <p:cNvGrpSpPr/>
          <p:nvPr>
            <p:custDataLst>
              <p:tags r:id="rId15"/>
            </p:custDataLst>
          </p:nvPr>
        </p:nvGrpSpPr>
        <p:grpSpPr>
          <a:xfrm>
            <a:off x="7487498" y="2410334"/>
            <a:ext cx="2762125" cy="3433853"/>
            <a:chOff x="7310830" y="2550731"/>
            <a:chExt cx="2762125" cy="3433853"/>
          </a:xfrm>
        </p:grpSpPr>
        <p:sp>
          <p:nvSpPr>
            <p:cNvPr id="16" name="矩形 15"/>
            <p:cNvSpPr/>
            <p:nvPr>
              <p:custDataLst>
                <p:tags r:id="rId16"/>
              </p:custDataLst>
            </p:nvPr>
          </p:nvSpPr>
          <p:spPr>
            <a:xfrm>
              <a:off x="7310830" y="2550731"/>
              <a:ext cx="2762125" cy="3433853"/>
            </a:xfrm>
            <a:prstGeom prst="rect">
              <a:avLst/>
            </a:prstGeom>
            <a:solidFill>
              <a:srgbClr val="38363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8" name="文本框 17"/>
            <p:cNvSpPr txBox="1"/>
            <p:nvPr>
              <p:custDataLst>
                <p:tags r:id="rId17"/>
              </p:custDataLst>
            </p:nvPr>
          </p:nvSpPr>
          <p:spPr>
            <a:xfrm>
              <a:off x="7614900" y="2916791"/>
              <a:ext cx="2245477" cy="254569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bg1"/>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注意防范价值观上的历史虚无主义和民粹主义两种风险和错误，努力建设与传统美德相承接的社会主义核心价值观。</a:t>
              </a:r>
              <a:endParaRPr lang="zh-CN" altLang="en-US">
                <a:solidFill>
                  <a:schemeClr val="bg1"/>
                </a:solidFill>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6" dur="50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6" dur="500" fill="hold" nodeType="afterEffect">
                                  <p:stCondLst>
                                    <p:cond delay="0"/>
                                  </p:stCondLst>
                                  <p:childTnLst>
                                    <p:set>
                                      <p:cBhvr>
                                        <p:cTn id="11" dur="1" fill="hold">
                                          <p:stCondLst>
                                            <p:cond delay="0"/>
                                          </p:stCondLst>
                                        </p:cTn>
                                        <p:tgtEl>
                                          <p:spTgt spid="19"/>
                                        </p:tgtEl>
                                        <p:attrNameLst>
                                          <p:attrName>style.visibility</p:attrName>
                                        </p:attrNameLst>
                                      </p:cBhvr>
                                      <p:to>
                                        <p:strVal val="visible"/>
                                      </p:to>
                                    </p:set>
                                    <p:anim calcmode="lin" valueType="num">
                                      <p:cBhvr additive="base">
                                        <p:cTn id="12" dur="500" fill="hold"/>
                                        <p:tgtEl>
                                          <p:spTgt spid="19"/>
                                        </p:tgtEl>
                                        <p:attrNameLst>
                                          <p:attrName>ppt_x</p:attrName>
                                        </p:attrNameLst>
                                      </p:cBhvr>
                                      <p:tavLst>
                                        <p:tav tm="0">
                                          <p:val>
                                            <p:strVal val="1+#ppt_w/2"/>
                                          </p:val>
                                        </p:tav>
                                        <p:tav tm="100000">
                                          <p:val>
                                            <p:strVal val="#ppt_x"/>
                                          </p:val>
                                        </p:tav>
                                      </p:tavLst>
                                    </p:anim>
                                    <p:anim calcmode="lin" valueType="num">
                                      <p:cBhvr additive="base">
                                        <p:cTn id="13" dur="500" fill="hold"/>
                                        <p:tgtEl>
                                          <p:spTgt spid="19"/>
                                        </p:tgtEl>
                                        <p:attrNameLst>
                                          <p:attrName>ppt_y</p:attrName>
                                        </p:attrNameLst>
                                      </p:cBhvr>
                                      <p:tavLst>
                                        <p:tav tm="0">
                                          <p:val>
                                            <p:strVal val="1+#ppt_h/2"/>
                                          </p:val>
                                        </p:tav>
                                        <p:tav tm="100000">
                                          <p:val>
                                            <p:strVal val="#ppt_y"/>
                                          </p:val>
                                        </p:tav>
                                      </p:tavLst>
                                    </p:anim>
                                  </p:childTnLst>
                                </p:cTn>
                              </p:par>
                              <p:par>
                                <p:cTn id="14" presetID="2" presetClass="entr" presetSubtype="6" dur="500" fill="hold" nodeType="withEffect">
                                  <p:stCondLst>
                                    <p:cond delay="0"/>
                                  </p:stCondLst>
                                  <p:childTnLst>
                                    <p:set>
                                      <p:cBhvr>
                                        <p:cTn id="15" dur="1" fill="hold">
                                          <p:stCondLst>
                                            <p:cond delay="0"/>
                                          </p:stCondLst>
                                        </p:cTn>
                                        <p:tgtEl>
                                          <p:spTgt spid="14"/>
                                        </p:tgtEl>
                                        <p:attrNameLst>
                                          <p:attrName>style.visibility</p:attrName>
                                        </p:attrNameLst>
                                      </p:cBhvr>
                                      <p:to>
                                        <p:strVal val="visible"/>
                                      </p:to>
                                    </p:set>
                                    <p:anim calcmode="lin" valueType="num">
                                      <p:cBhvr additive="base">
                                        <p:cTn id="16" dur="500" fill="hold"/>
                                        <p:tgtEl>
                                          <p:spTgt spid="14"/>
                                        </p:tgtEl>
                                        <p:attrNameLst>
                                          <p:attrName>ppt_x</p:attrName>
                                        </p:attrNameLst>
                                      </p:cBhvr>
                                      <p:tavLst>
                                        <p:tav tm="0">
                                          <p:val>
                                            <p:strVal val="1+#ppt_w/2"/>
                                          </p:val>
                                        </p:tav>
                                        <p:tav tm="100000">
                                          <p:val>
                                            <p:strVal val="#ppt_x"/>
                                          </p:val>
                                        </p:tav>
                                      </p:tavLst>
                                    </p:anim>
                                    <p:anim calcmode="lin" valueType="num">
                                      <p:cBhvr additive="base">
                                        <p:cTn id="17" dur="500" fill="hold"/>
                                        <p:tgtEl>
                                          <p:spTgt spid="14"/>
                                        </p:tgtEl>
                                        <p:attrNameLst>
                                          <p:attrName>ppt_y</p:attrName>
                                        </p:attrNameLst>
                                      </p:cBhvr>
                                      <p:tavLst>
                                        <p:tav tm="0">
                                          <p:val>
                                            <p:strVal val="1+#ppt_h/2"/>
                                          </p:val>
                                        </p:tav>
                                        <p:tav tm="100000">
                                          <p:val>
                                            <p:strVal val="#ppt_y"/>
                                          </p:val>
                                        </p:tav>
                                      </p:tavLst>
                                    </p:anim>
                                  </p:childTnLst>
                                </p:cTn>
                              </p:par>
                            </p:childTnLst>
                          </p:cTn>
                        </p:par>
                        <p:par>
                          <p:cTn id="18" fill="hold" nodeType="afterGroup">
                            <p:stCondLst>
                              <p:cond delay="1000"/>
                            </p:stCondLst>
                            <p:childTnLst>
                              <p:par>
                                <p:cTn id="19" presetID="2" presetClass="entr" presetSubtype="6" dur="500" fill="hold" nodeType="afterEffect">
                                  <p:stCondLst>
                                    <p:cond delay="0"/>
                                  </p:stCondLst>
                                  <p:childTnLst>
                                    <p:set>
                                      <p:cBhvr>
                                        <p:cTn id="20" dur="1" fill="hold">
                                          <p:stCondLst>
                                            <p:cond delay="0"/>
                                          </p:stCondLst>
                                        </p:cTn>
                                        <p:tgtEl>
                                          <p:spTgt spid="20"/>
                                        </p:tgtEl>
                                        <p:attrNameLst>
                                          <p:attrName>style.visibility</p:attrName>
                                        </p:attrNameLst>
                                      </p:cBhvr>
                                      <p:to>
                                        <p:strVal val="visible"/>
                                      </p:to>
                                    </p:set>
                                    <p:anim calcmode="lin" valueType="num">
                                      <p:cBhvr additive="base">
                                        <p:cTn id="21" dur="500" fill="hold"/>
                                        <p:tgtEl>
                                          <p:spTgt spid="20"/>
                                        </p:tgtEl>
                                        <p:attrNameLst>
                                          <p:attrName>ppt_x</p:attrName>
                                        </p:attrNameLst>
                                      </p:cBhvr>
                                      <p:tavLst>
                                        <p:tav tm="0">
                                          <p:val>
                                            <p:strVal val="1+#ppt_w/2"/>
                                          </p:val>
                                        </p:tav>
                                        <p:tav tm="100000">
                                          <p:val>
                                            <p:strVal val="#ppt_x"/>
                                          </p:val>
                                        </p:tav>
                                      </p:tavLst>
                                    </p:anim>
                                    <p:anim calcmode="lin" valueType="num">
                                      <p:cBhvr additive="base">
                                        <p:cTn id="22"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 name="文本框 2"/>
          <p:cNvSpPr txBox="1"/>
          <p:nvPr>
            <p:custDataLst>
              <p:tags r:id="rId3"/>
            </p:custDataLst>
          </p:nvPr>
        </p:nvSpPr>
        <p:spPr>
          <a:xfrm>
            <a:off x="1056608" y="703973"/>
            <a:ext cx="6095028"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普遍性</a:t>
            </a:r>
            <a:endParaRPr lang="zh-CN" altLang="en-US" sz="28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nvGrpSpPr>
          <p:cNvPr id="9" name="组合 8"/>
          <p:cNvGrpSpPr/>
          <p:nvPr>
            <p:custDataLst>
              <p:tags r:id="rId4"/>
            </p:custDataLst>
          </p:nvPr>
        </p:nvGrpSpPr>
        <p:grpSpPr>
          <a:xfrm>
            <a:off x="372751" y="703973"/>
            <a:ext cx="524176" cy="523220"/>
            <a:chOff x="5364093" y="2536884"/>
            <a:chExt cx="524176" cy="523220"/>
          </a:xfrm>
        </p:grpSpPr>
        <p:sp>
          <p:nvSpPr>
            <p:cNvPr id="4" name="矩形 3"/>
            <p:cNvSpPr/>
            <p:nvPr>
              <p:custDataLst>
                <p:tags r:id="rId5"/>
              </p:custDataLst>
            </p:nvPr>
          </p:nvSpPr>
          <p:spPr>
            <a:xfrm>
              <a:off x="5364093" y="2536884"/>
              <a:ext cx="524176" cy="523220"/>
            </a:xfrm>
            <a:prstGeom prst="rect">
              <a:avLst/>
            </a:prstGeom>
            <a:solidFill>
              <a:srgbClr val="E000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5" name="椭圆 4"/>
            <p:cNvSpPr/>
            <p:nvPr>
              <p:custDataLst>
                <p:tags r:id="rId6"/>
              </p:custDataLst>
            </p:nvPr>
          </p:nvSpPr>
          <p:spPr>
            <a:xfrm>
              <a:off x="5380139" y="2565526"/>
              <a:ext cx="492084" cy="46593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7" name="文本框 6"/>
            <p:cNvSpPr txBox="1"/>
            <p:nvPr>
              <p:custDataLst>
                <p:tags r:id="rId7"/>
              </p:custDataLst>
            </p:nvPr>
          </p:nvSpPr>
          <p:spPr>
            <a:xfrm>
              <a:off x="5451893" y="2536884"/>
              <a:ext cx="34857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rPr>
                <a:t>2</a:t>
              </a:r>
              <a:endParaRPr lang="zh-CN" altLang="en-US" sz="2800" b="1">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grpSp>
      <p:grpSp>
        <p:nvGrpSpPr>
          <p:cNvPr id="21" name="组合 20"/>
          <p:cNvGrpSpPr/>
          <p:nvPr>
            <p:custDataLst>
              <p:tags r:id="rId8"/>
            </p:custDataLst>
          </p:nvPr>
        </p:nvGrpSpPr>
        <p:grpSpPr>
          <a:xfrm>
            <a:off x="1478233" y="1866352"/>
            <a:ext cx="9235533" cy="2038776"/>
            <a:chOff x="1457507" y="1860528"/>
            <a:chExt cx="9235533" cy="2038776"/>
          </a:xfrm>
        </p:grpSpPr>
        <p:sp>
          <p:nvSpPr>
            <p:cNvPr id="6" name="文本框 5"/>
            <p:cNvSpPr txBox="1"/>
            <p:nvPr>
              <p:custDataLst>
                <p:tags r:id="rId9"/>
              </p:custDataLst>
            </p:nvPr>
          </p:nvSpPr>
          <p:spPr>
            <a:xfrm>
              <a:off x="1457507" y="1860528"/>
              <a:ext cx="5850897" cy="116576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核心价值观是一个国家和民族价值体系中最本质、最具决定作用的部分，它支撑和影响着所有价值判断，因而应当是对整个人类发展历史和未来走向的总概括。</a:t>
              </a:r>
            </a:p>
          </p:txBody>
        </p:sp>
        <p:pic>
          <p:nvPicPr>
            <p:cNvPr id="14" name="图片 13"/>
            <p:cNvPicPr>
              <a:picLocks noChangeAspect="1"/>
            </p:cNvPicPr>
            <p:nvPr>
              <p:custDataLst>
                <p:tags r:id="rId11"/>
              </p:custDataLst>
            </p:nvPr>
          </p:nvPicPr>
          <p:blipFill>
            <a:blip r:embed="rId10">
              <a:extLst>
                <a:ext uri="{28A0092B-C50C-407E-A947-70E740481C1C}">
                  <a14:useLocalDpi xmlns:a14="http://schemas.microsoft.com/office/drawing/2010/main"/>
                </a:ext>
              </a:extLst>
            </a:blip>
            <a:stretch>
              <a:fillRect/>
            </a:stretch>
          </p:blipFill>
          <p:spPr>
            <a:xfrm>
              <a:off x="7623883" y="1860528"/>
              <a:ext cx="3069157" cy="2038776"/>
            </a:xfrm>
            <a:prstGeom prst="rect">
              <a:avLst/>
            </a:prstGeom>
          </p:spPr>
        </p:pic>
        <p:cxnSp>
          <p:nvCxnSpPr>
            <p:cNvPr id="18" name="直接连接符 17"/>
            <p:cNvCxnSpPr/>
            <p:nvPr>
              <p:custDataLst>
                <p:tags r:id="rId12"/>
              </p:custDataLst>
            </p:nvPr>
          </p:nvCxnSpPr>
          <p:spPr>
            <a:xfrm>
              <a:off x="1543612" y="3220784"/>
              <a:ext cx="5672577" cy="0"/>
            </a:xfrm>
            <a:prstGeom prst="line">
              <a:avLst/>
            </a:prstGeom>
            <a:ln w="9525">
              <a:solidFill>
                <a:srgbClr val="E00011"/>
              </a:solidFill>
              <a:prstDash val="sysDash"/>
            </a:ln>
          </p:spPr>
          <p:style>
            <a:lnRef idx="1">
              <a:schemeClr val="accent1"/>
            </a:lnRef>
            <a:fillRef idx="0">
              <a:schemeClr val="accent1"/>
            </a:fillRef>
            <a:effectRef idx="0">
              <a:schemeClr val="accent1"/>
            </a:effectRef>
            <a:fontRef idx="minor">
              <a:schemeClr val="tx1"/>
            </a:fontRef>
          </p:style>
        </p:cxnSp>
      </p:grpSp>
      <p:grpSp>
        <p:nvGrpSpPr>
          <p:cNvPr id="20" name="组合 19"/>
          <p:cNvGrpSpPr/>
          <p:nvPr>
            <p:custDataLst>
              <p:tags r:id="rId13"/>
            </p:custDataLst>
          </p:nvPr>
        </p:nvGrpSpPr>
        <p:grpSpPr>
          <a:xfrm>
            <a:off x="1564338" y="3742952"/>
            <a:ext cx="9318526" cy="1982969"/>
            <a:chOff x="1543612" y="3509984"/>
            <a:chExt cx="9318526" cy="1982969"/>
          </a:xfrm>
        </p:grpSpPr>
        <p:sp>
          <p:nvSpPr>
            <p:cNvPr id="10" name="文本框 9"/>
            <p:cNvSpPr txBox="1"/>
            <p:nvPr>
              <p:custDataLst>
                <p:tags r:id="rId14"/>
              </p:custDataLst>
            </p:nvPr>
          </p:nvSpPr>
          <p:spPr>
            <a:xfrm>
              <a:off x="5011241" y="4066771"/>
              <a:ext cx="5850897" cy="116576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sym typeface="+mn-ea"/>
                </a:rPr>
                <a:t>构建社会主义的核心价值观应当揭示社会主义最本质的永恒的精神要素，避免为短期目标服务，同时应当关照时代和人民大众的现实需求。</a:t>
              </a:r>
              <a:endParaRPr lang="zh-CN" altLang="en-US" sz="1600">
                <a:solidFill>
                  <a:schemeClr val="tx1">
                    <a:lumMod val="75000"/>
                    <a:lumOff val="25000"/>
                  </a:schemeClr>
                </a:solidFill>
                <a:latin typeface="阿里巴巴普惠体" panose="00020600040101010101" pitchFamily="18" charset="-122"/>
                <a:ea typeface="阿里巴巴普惠体" panose="00020600040101010101" pitchFamily="18" charset="-122"/>
                <a:cs typeface="阿里巴巴普惠体" panose="00020600040101010101" pitchFamily="18" charset="-122"/>
              </a:endParaRPr>
            </a:p>
          </p:txBody>
        </p:sp>
        <p:pic>
          <p:nvPicPr>
            <p:cNvPr id="16" name="图片 15"/>
            <p:cNvPicPr>
              <a:picLocks noChangeAspect="1"/>
            </p:cNvPicPr>
            <p:nvPr>
              <p:custDataLst>
                <p:tags r:id="rId16"/>
              </p:custDataLst>
            </p:nvPr>
          </p:nvPicPr>
          <p:blipFill>
            <a:blip r:embed="rId15">
              <a:extLst>
                <a:ext uri="{28A0092B-C50C-407E-A947-70E740481C1C}">
                  <a14:useLocalDpi xmlns:a14="http://schemas.microsoft.com/office/drawing/2010/main"/>
                </a:ext>
              </a:extLst>
            </a:blip>
            <a:stretch>
              <a:fillRect/>
            </a:stretch>
          </p:blipFill>
          <p:spPr>
            <a:xfrm>
              <a:off x="1543612" y="3509984"/>
              <a:ext cx="3017029" cy="1982969"/>
            </a:xfrm>
            <a:prstGeom prst="rect">
              <a:avLst/>
            </a:prstGeom>
          </p:spPr>
        </p:pic>
        <p:cxnSp>
          <p:nvCxnSpPr>
            <p:cNvPr id="19" name="直接连接符 18"/>
            <p:cNvCxnSpPr/>
            <p:nvPr>
              <p:custDataLst>
                <p:tags r:id="rId17"/>
              </p:custDataLst>
            </p:nvPr>
          </p:nvCxnSpPr>
          <p:spPr>
            <a:xfrm>
              <a:off x="5100400" y="5394182"/>
              <a:ext cx="5672577" cy="0"/>
            </a:xfrm>
            <a:prstGeom prst="line">
              <a:avLst/>
            </a:prstGeom>
            <a:ln w="9525">
              <a:solidFill>
                <a:srgbClr val="E00011"/>
              </a:solidFill>
              <a:prstDash val="sysDash"/>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wipe(left)">
                                      <p:cBhvr>
                                        <p:cTn id="7" dur="500"/>
                                        <p:tgtEl>
                                          <p:spTgt spid="21"/>
                                        </p:tgtEl>
                                      </p:cBhvr>
                                    </p:animEffect>
                                  </p:childTnLst>
                                </p:cTn>
                              </p:par>
                              <p:par>
                                <p:cTn id="8" presetID="22" presetClass="entr" presetSubtype="2" dur="50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wipe(right)">
                                      <p:cBhvr>
                                        <p:cTn id="10"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https://d.book118.com/738005040003006047</a:t>
            </a:r>
          </a:p>
        </p:txBody>
      </p:sp>
    </p:spTree>
  </p:cSld>
  <p:clrMapOvr>
    <a:masterClrMapping/>
  </p:clrMapOvr>
  <p:transition/>
  <p:timing/>
</p:sld>
</file>

<file path=ppt/tags/tag1.xml><?xml version="1.0" encoding="utf-8"?>
<p:tagLst xmlns:p="http://schemas.openxmlformats.org/presentationml/2006/main">
  <p:tag name="AS_UNIQUEID" val="1096"/>
</p:tagLst>
</file>

<file path=ppt/tags/tag2.xml><?xml version="1.0" encoding="utf-8"?>
<p:tagLst xmlns:p="http://schemas.openxmlformats.org/presentationml/2006/main">
  <p:tag name="AS_UNIQUEID" val="1097"/>
</p:tagLst>
</file>

<file path=ppt/tags/tag3.xml><?xml version="1.0" encoding="utf-8"?>
<p:tagLst xmlns:p="http://schemas.openxmlformats.org/presentationml/2006/main">
  <p:tag name="AS_UNIQUEID" val="1098"/>
</p:tagLst>
</file>

<file path=ppt/tags/tag4.xml><?xml version="1.0" encoding="utf-8"?>
<p:tagLst xmlns:p="http://schemas.openxmlformats.org/presentationml/2006/main">
  <p:tag name="AS_UNIQUEID" val="1099"/>
</p:tagLst>
</file>

<file path=ppt/tags/tag5.xml><?xml version="1.0" encoding="utf-8"?>
<p:tagLst xmlns:p="http://schemas.openxmlformats.org/presentationml/2006/main">
  <p:tag name="AS_UNIQUEID" val="1100"/>
</p:tagLst>
</file>

<file path=ppt/tags/tag6.xml><?xml version="1.0" encoding="utf-8"?>
<p:tagLst xmlns:p="http://schemas.openxmlformats.org/presentationml/2006/main">
  <p:tag name="AS_UNIQUEID" val="1101"/>
</p:tagLst>
</file>

<file path=ppt/tags/tag7.xml><?xml version="1.0" encoding="utf-8"?>
<p:tagLst xmlns:p="http://schemas.openxmlformats.org/presentationml/2006/main">
  <p:tag name="AS_UNIQUEID" val="1102"/>
</p:tagLst>
</file>

<file path=ppt/tags/tag8.xml><?xml version="1.0" encoding="utf-8"?>
<p:tagLst xmlns:p="http://schemas.openxmlformats.org/presentationml/2006/main">
  <p:tag name="AS_UNIQUEID" val="1103"/>
</p:tagLst>
</file>

<file path=ppt/tags/tag9.xml><?xml version="1.0" encoding="utf-8"?>
<p:tagLst xmlns:p="http://schemas.openxmlformats.org/presentationml/2006/main">
  <p:tag name="AS_UNIQUEID" val="1104"/>
</p:tagLst>
</file>

<file path=ppt/tags/tag10.xml><?xml version="1.0" encoding="utf-8"?>
<p:tagLst xmlns:p="http://schemas.openxmlformats.org/presentationml/2006/main">
  <p:tag name="AS_UNIQUEID" val="1105"/>
</p:tagLst>
</file>

<file path=ppt/tags/tag11.xml><?xml version="1.0" encoding="utf-8"?>
<p:tagLst xmlns:p="http://schemas.openxmlformats.org/presentationml/2006/main">
  <p:tag name="AS_UNIQUEID" val="1106"/>
</p:tagLst>
</file>

<file path=ppt/tags/tag12.xml><?xml version="1.0" encoding="utf-8"?>
<p:tagLst xmlns:p="http://schemas.openxmlformats.org/presentationml/2006/main">
  <p:tag name="AS_UNIQUEID" val="1107"/>
</p:tagLst>
</file>

<file path=ppt/tags/tag13.xml><?xml version="1.0" encoding="utf-8"?>
<p:tagLst xmlns:p="http://schemas.openxmlformats.org/presentationml/2006/main">
  <p:tag name="AS_UNIQUEID" val="1108"/>
</p:tagLst>
</file>

<file path=ppt/tags/tag14.xml><?xml version="1.0" encoding="utf-8"?>
<p:tagLst xmlns:p="http://schemas.openxmlformats.org/presentationml/2006/main">
  <p:tag name="AS_UNIQUEID" val="1109"/>
</p:tagLst>
</file>

<file path=ppt/tags/tag15.xml><?xml version="1.0" encoding="utf-8"?>
<p:tagLst xmlns:p="http://schemas.openxmlformats.org/presentationml/2006/main">
  <p:tag name="AS_UNIQUEID" val="1110"/>
</p:tagLst>
</file>

<file path=ppt/tags/tag16.xml><?xml version="1.0" encoding="utf-8"?>
<p:tagLst xmlns:p="http://schemas.openxmlformats.org/presentationml/2006/main">
  <p:tag name="AS_UNIQUEID" val="1111"/>
</p:tagLst>
</file>

<file path=ppt/tags/tag17.xml><?xml version="1.0" encoding="utf-8"?>
<p:tagLst xmlns:p="http://schemas.openxmlformats.org/presentationml/2006/main">
  <p:tag name="AS_UNIQUEID" val="1112"/>
</p:tagLst>
</file>

<file path=ppt/tags/tag18.xml><?xml version="1.0" encoding="utf-8"?>
<p:tagLst xmlns:p="http://schemas.openxmlformats.org/presentationml/2006/main">
  <p:tag name="AS_UNIQUEID" val="1113"/>
</p:tagLst>
</file>

<file path=ppt/tags/tag19.xml><?xml version="1.0" encoding="utf-8"?>
<p:tagLst xmlns:p="http://schemas.openxmlformats.org/presentationml/2006/main">
  <p:tag name="AS_UNIQUEID" val="1114"/>
</p:tagLst>
</file>

<file path=ppt/tags/tag20.xml><?xml version="1.0" encoding="utf-8"?>
<p:tagLst xmlns:p="http://schemas.openxmlformats.org/presentationml/2006/main">
  <p:tag name="AS_UNIQUEID" val="1115"/>
</p:tagLst>
</file>

<file path=ppt/tags/tag21.xml><?xml version="1.0" encoding="utf-8"?>
<p:tagLst xmlns:p="http://schemas.openxmlformats.org/presentationml/2006/main">
  <p:tag name="AS_UNIQUEID" val="1116"/>
</p:tagLst>
</file>

<file path=ppt/tags/tag22.xml><?xml version="1.0" encoding="utf-8"?>
<p:tagLst xmlns:p="http://schemas.openxmlformats.org/presentationml/2006/main">
  <p:tag name="AS_UNIQUEID" val="1117"/>
</p:tagLst>
</file>

<file path=ppt/tags/tag23.xml><?xml version="1.0" encoding="utf-8"?>
<p:tagLst xmlns:p="http://schemas.openxmlformats.org/presentationml/2006/main">
  <p:tag name="AS_UNIQUEID" val="1118"/>
</p:tagLst>
</file>

<file path=ppt/tags/tag24.xml><?xml version="1.0" encoding="utf-8"?>
<p:tagLst xmlns:p="http://schemas.openxmlformats.org/presentationml/2006/main">
  <p:tag name="AS_UNIQUEID" val="1119"/>
</p:tagLst>
</file>

<file path=ppt/tags/tag25.xml><?xml version="1.0" encoding="utf-8"?>
<p:tagLst xmlns:p="http://schemas.openxmlformats.org/presentationml/2006/main">
  <p:tag name="AS_UNIQUEID" val="1120"/>
</p:tagLst>
</file>

<file path=ppt/tags/tag26.xml><?xml version="1.0" encoding="utf-8"?>
<p:tagLst xmlns:p="http://schemas.openxmlformats.org/presentationml/2006/main">
  <p:tag name="AS_UNIQUEID" val="1121"/>
</p:tagLst>
</file>

<file path=ppt/tags/tag27.xml><?xml version="1.0" encoding="utf-8"?>
<p:tagLst xmlns:p="http://schemas.openxmlformats.org/presentationml/2006/main">
  <p:tag name="AS_UNIQUEID" val="1122"/>
</p:tagLst>
</file>

<file path=ppt/tags/tag28.xml><?xml version="1.0" encoding="utf-8"?>
<p:tagLst xmlns:p="http://schemas.openxmlformats.org/presentationml/2006/main">
  <p:tag name="AS_UNIQUEID" val="1123"/>
</p:tagLst>
</file>

<file path=ppt/tags/tag29.xml><?xml version="1.0" encoding="utf-8"?>
<p:tagLst xmlns:p="http://schemas.openxmlformats.org/presentationml/2006/main">
  <p:tag name="AS_UNIQUEID" val="1124"/>
</p:tagLst>
</file>

<file path=ppt/tags/tag30.xml><?xml version="1.0" encoding="utf-8"?>
<p:tagLst xmlns:p="http://schemas.openxmlformats.org/presentationml/2006/main">
  <p:tag name="AS_UNIQUEID" val="1125"/>
</p:tagLst>
</file>

<file path=ppt/tags/tag31.xml><?xml version="1.0" encoding="utf-8"?>
<p:tagLst xmlns:p="http://schemas.openxmlformats.org/presentationml/2006/main">
  <p:tag name="AS_UNIQUEID" val="1126"/>
</p:tagLst>
</file>

<file path=ppt/tags/tag32.xml><?xml version="1.0" encoding="utf-8"?>
<p:tagLst xmlns:p="http://schemas.openxmlformats.org/presentationml/2006/main">
  <p:tag name="AS_UNIQUEID" val="1127"/>
</p:tagLst>
</file>

<file path=ppt/tags/tag33.xml><?xml version="1.0" encoding="utf-8"?>
<p:tagLst xmlns:p="http://schemas.openxmlformats.org/presentationml/2006/main">
  <p:tag name="AS_UNIQUEID" val="1128"/>
</p:tagLst>
</file>

<file path=ppt/tags/tag34.xml><?xml version="1.0" encoding="utf-8"?>
<p:tagLst xmlns:p="http://schemas.openxmlformats.org/presentationml/2006/main">
  <p:tag name="AS_UNIQUEID" val="1129"/>
</p:tagLst>
</file>

<file path=ppt/tags/tag35.xml><?xml version="1.0" encoding="utf-8"?>
<p:tagLst xmlns:p="http://schemas.openxmlformats.org/presentationml/2006/main">
  <p:tag name="AS_UNIQUEID" val="1130"/>
</p:tagLst>
</file>

<file path=ppt/tags/tag36.xml><?xml version="1.0" encoding="utf-8"?>
<p:tagLst xmlns:p="http://schemas.openxmlformats.org/presentationml/2006/main">
  <p:tag name="AS_UNIQUEID" val="1131"/>
</p:tagLst>
</file>

<file path=ppt/tags/tag37.xml><?xml version="1.0" encoding="utf-8"?>
<p:tagLst xmlns:p="http://schemas.openxmlformats.org/presentationml/2006/main">
  <p:tag name="AS_UNIQUEID" val="1132"/>
</p:tagLst>
</file>

<file path=ppt/tags/tag38.xml><?xml version="1.0" encoding="utf-8"?>
<p:tagLst xmlns:p="http://schemas.openxmlformats.org/presentationml/2006/main">
  <p:tag name="AS_UNIQUEID" val="1133"/>
</p:tagLst>
</file>

<file path=ppt/tags/tag39.xml><?xml version="1.0" encoding="utf-8"?>
<p:tagLst xmlns:p="http://schemas.openxmlformats.org/presentationml/2006/main">
  <p:tag name="AS_UNIQUEID" val="1134"/>
</p:tagLst>
</file>

<file path=ppt/tags/tag40.xml><?xml version="1.0" encoding="utf-8"?>
<p:tagLst xmlns:p="http://schemas.openxmlformats.org/presentationml/2006/main">
  <p:tag name="AS_UNIQUEID" val="1135"/>
</p:tagLst>
</file>

<file path=ppt/tags/tag41.xml><?xml version="1.0" encoding="utf-8"?>
<p:tagLst xmlns:p="http://schemas.openxmlformats.org/presentationml/2006/main">
  <p:tag name="AS_UNIQUEID" val="1136"/>
</p:tagLst>
</file>

<file path=ppt/tags/tag42.xml><?xml version="1.0" encoding="utf-8"?>
<p:tagLst xmlns:p="http://schemas.openxmlformats.org/presentationml/2006/main">
  <p:tag name="AS_UNIQUEID" val="1137"/>
</p:tagLst>
</file>

<file path=ppt/tags/tag43.xml><?xml version="1.0" encoding="utf-8"?>
<p:tagLst xmlns:p="http://schemas.openxmlformats.org/presentationml/2006/main">
  <p:tag name="AS_UNIQUEID" val="1138"/>
</p:tagLst>
</file>

<file path=ppt/tags/tag44.xml><?xml version="1.0" encoding="utf-8"?>
<p:tagLst xmlns:p="http://schemas.openxmlformats.org/presentationml/2006/main">
  <p:tag name="AS_UNIQUEID" val="1139"/>
</p:tagLst>
</file>

<file path=ppt/tags/tag45.xml><?xml version="1.0" encoding="utf-8"?>
<p:tagLst xmlns:p="http://schemas.openxmlformats.org/presentationml/2006/main">
  <p:tag name="AS_UNIQUEID" val="1140"/>
</p:tagLst>
</file>

<file path=ppt/tags/tag46.xml><?xml version="1.0" encoding="utf-8"?>
<p:tagLst xmlns:p="http://schemas.openxmlformats.org/presentationml/2006/main">
  <p:tag name="AS_UNIQUEID" val="1141"/>
</p:tagLst>
</file>

<file path=ppt/tags/tag47.xml><?xml version="1.0" encoding="utf-8"?>
<p:tagLst xmlns:p="http://schemas.openxmlformats.org/presentationml/2006/main">
  <p:tag name="AS_UNIQUEID" val="1142"/>
</p:tagLst>
</file>

<file path=ppt/tags/tag48.xml><?xml version="1.0" encoding="utf-8"?>
<p:tagLst xmlns:p="http://schemas.openxmlformats.org/presentationml/2006/main">
  <p:tag name="AS_UNIQUEID" val="1143"/>
</p:tagLst>
</file>

<file path=ppt/tags/tag49.xml><?xml version="1.0" encoding="utf-8"?>
<p:tagLst xmlns:p="http://schemas.openxmlformats.org/presentationml/2006/main">
  <p:tag name="AS_UNIQUEID" val="1144"/>
</p:tagLst>
</file>

<file path=ppt/tags/tag50.xml><?xml version="1.0" encoding="utf-8"?>
<p:tagLst xmlns:p="http://schemas.openxmlformats.org/presentationml/2006/main">
  <p:tag name="AS_UNIQUEID" val="1145"/>
</p:tagLst>
</file>

<file path=ppt/tags/tag51.xml><?xml version="1.0" encoding="utf-8"?>
<p:tagLst xmlns:p="http://schemas.openxmlformats.org/presentationml/2006/main">
  <p:tag name="AS_UNIQUEID" val="1146"/>
</p:tagLst>
</file>

<file path=ppt/tags/tag52.xml><?xml version="1.0" encoding="utf-8"?>
<p:tagLst xmlns:p="http://schemas.openxmlformats.org/presentationml/2006/main">
  <p:tag name="AS_UNIQUEID" val="1147"/>
</p:tagLst>
</file>

<file path=ppt/tags/tag53.xml><?xml version="1.0" encoding="utf-8"?>
<p:tagLst xmlns:p="http://schemas.openxmlformats.org/presentationml/2006/main">
  <p:tag name="AS_UNIQUEID" val="1148"/>
</p:tagLst>
</file>

<file path=ppt/tags/tag54.xml><?xml version="1.0" encoding="utf-8"?>
<p:tagLst xmlns:p="http://schemas.openxmlformats.org/presentationml/2006/main">
  <p:tag name="AS_UNIQUEID" val="1149"/>
</p:tagLst>
</file>

<file path=ppt/tags/tag55.xml><?xml version="1.0" encoding="utf-8"?>
<p:tagLst xmlns:p="http://schemas.openxmlformats.org/presentationml/2006/main">
  <p:tag name="AS_UNIQUEID" val="1150"/>
</p:tagLst>
</file>

<file path=ppt/tags/tag56.xml><?xml version="1.0" encoding="utf-8"?>
<p:tagLst xmlns:p="http://schemas.openxmlformats.org/presentationml/2006/main">
  <p:tag name="AS_UNIQUEID" val="1151"/>
</p:tagLst>
</file>

<file path=ppt/tags/tag57.xml><?xml version="1.0" encoding="utf-8"?>
<p:tagLst xmlns:p="http://schemas.openxmlformats.org/presentationml/2006/main">
  <p:tag name="AS_UNIQUEID" val="1152"/>
</p:tagLst>
</file>

<file path=ppt/tags/tag58.xml><?xml version="1.0" encoding="utf-8"?>
<p:tagLst xmlns:p="http://schemas.openxmlformats.org/presentationml/2006/main">
  <p:tag name="AS_UNIQUEID" val="1153"/>
</p:tagLst>
</file>

<file path=ppt/tags/tag59.xml><?xml version="1.0" encoding="utf-8"?>
<p:tagLst xmlns:p="http://schemas.openxmlformats.org/presentationml/2006/main">
  <p:tag name="AS_UNIQUEID" val="1154"/>
</p:tagLst>
</file>

<file path=ppt/tags/tag60.xml><?xml version="1.0" encoding="utf-8"?>
<p:tagLst xmlns:p="http://schemas.openxmlformats.org/presentationml/2006/main">
  <p:tag name="AS_UNIQUEID" val="1155"/>
</p:tagLst>
</file>

<file path=ppt/tags/tag61.xml><?xml version="1.0" encoding="utf-8"?>
<p:tagLst xmlns:p="http://schemas.openxmlformats.org/presentationml/2006/main">
  <p:tag name="AS_UNIQUEID" val="1156"/>
</p:tagLst>
</file>

<file path=ppt/tags/tag62.xml><?xml version="1.0" encoding="utf-8"?>
<p:tagLst xmlns:p="http://schemas.openxmlformats.org/presentationml/2006/main">
  <p:tag name="AS_UNIQUEID" val="1157"/>
</p:tagLst>
</file>

<file path=ppt/tags/tag63.xml><?xml version="1.0" encoding="utf-8"?>
<p:tagLst xmlns:p="http://schemas.openxmlformats.org/presentationml/2006/main">
  <p:tag name="AS_UNIQUEID" val="1158"/>
</p:tagLst>
</file>

<file path=ppt/tags/tag64.xml><?xml version="1.0" encoding="utf-8"?>
<p:tagLst xmlns:p="http://schemas.openxmlformats.org/presentationml/2006/main">
  <p:tag name="AS_UNIQUEID" val="1159"/>
</p:tagLst>
</file>

<file path=ppt/tags/tag65.xml><?xml version="1.0" encoding="utf-8"?>
<p:tagLst xmlns:p="http://schemas.openxmlformats.org/presentationml/2006/main">
  <p:tag name="AS_UNIQUEID" val="1160"/>
</p:tagLst>
</file>

<file path=ppt/tags/tag66.xml><?xml version="1.0" encoding="utf-8"?>
<p:tagLst xmlns:p="http://schemas.openxmlformats.org/presentationml/2006/main">
  <p:tag name="AS_UNIQUEID" val="1161"/>
</p:tagLst>
</file>

<file path=ppt/tags/tag67.xml><?xml version="1.0" encoding="utf-8"?>
<p:tagLst xmlns:p="http://schemas.openxmlformats.org/presentationml/2006/main">
  <p:tag name="AS_UNIQUEID" val="1162"/>
</p:tagLst>
</file>

<file path=ppt/tags/tag68.xml><?xml version="1.0" encoding="utf-8"?>
<p:tagLst xmlns:p="http://schemas.openxmlformats.org/presentationml/2006/main">
  <p:tag name="AS_UNIQUEID" val="1163"/>
</p:tagLst>
</file>

<file path=ppt/tags/tag69.xml><?xml version="1.0" encoding="utf-8"?>
<p:tagLst xmlns:p="http://schemas.openxmlformats.org/presentationml/2006/main">
  <p:tag name="AS_UNIQUEID" val="1164"/>
</p:tagLst>
</file>

<file path=ppt/tags/tag70.xml><?xml version="1.0" encoding="utf-8"?>
<p:tagLst xmlns:p="http://schemas.openxmlformats.org/presentationml/2006/main">
  <p:tag name="AS_UNIQUEID" val="1165"/>
</p:tagLst>
</file>

<file path=ppt/tags/tag71.xml><?xml version="1.0" encoding="utf-8"?>
<p:tagLst xmlns:p="http://schemas.openxmlformats.org/presentationml/2006/main">
  <p:tag name="AS_UNIQUEID" val="1166"/>
</p:tagLst>
</file>

<file path=ppt/tags/tag72.xml><?xml version="1.0" encoding="utf-8"?>
<p:tagLst xmlns:p="http://schemas.openxmlformats.org/presentationml/2006/main">
  <p:tag name="AS_UNIQUEID" val="1167"/>
</p:tagLst>
</file>

<file path=ppt/tags/tag73.xml><?xml version="1.0" encoding="utf-8"?>
<p:tagLst xmlns:p="http://schemas.openxmlformats.org/presentationml/2006/main">
  <p:tag name="AS_UNIQUEID" val="1168"/>
</p:tagLst>
</file>

<file path=ppt/tags/tag74.xml><?xml version="1.0" encoding="utf-8"?>
<p:tagLst xmlns:p="http://schemas.openxmlformats.org/presentationml/2006/main">
  <p:tag name="AS_UNIQUEID" val="1169"/>
</p:tagLst>
</file>

<file path=ppt/tags/tag75.xml><?xml version="1.0" encoding="utf-8"?>
<p:tagLst xmlns:p="http://schemas.openxmlformats.org/presentationml/2006/main">
  <p:tag name="AS_UNIQUEID" val="1170"/>
</p:tagLst>
</file>

<file path=ppt/tags/tag76.xml><?xml version="1.0" encoding="utf-8"?>
<p:tagLst xmlns:p="http://schemas.openxmlformats.org/presentationml/2006/main">
  <p:tag name="AS_UNIQUEID" val="712"/>
</p:tagLst>
</file>

<file path=ppt/tags/tag77.xml><?xml version="1.0" encoding="utf-8"?>
<p:tagLst xmlns:p="http://schemas.openxmlformats.org/presentationml/2006/main">
  <p:tag name="AS_UNIQUEID" val="713"/>
</p:tagLst>
</file>

<file path=ppt/tags/tag78.xml><?xml version="1.0" encoding="utf-8"?>
<p:tagLst xmlns:p="http://schemas.openxmlformats.org/presentationml/2006/main">
  <p:tag name="AS_UNIQUEID" val="714"/>
</p:tagLst>
</file>

<file path=ppt/tags/tag79.xml><?xml version="1.0" encoding="utf-8"?>
<p:tagLst xmlns:p="http://schemas.openxmlformats.org/presentationml/2006/main">
  <p:tag name="AS_UNIQUEID" val="715"/>
</p:tagLst>
</file>

<file path=ppt/tags/tag80.xml><?xml version="1.0" encoding="utf-8"?>
<p:tagLst xmlns:p="http://schemas.openxmlformats.org/presentationml/2006/main">
  <p:tag name="AS_UNIQUEID" val="716"/>
</p:tagLst>
</file>

<file path=ppt/tags/tag81.xml><?xml version="1.0" encoding="utf-8"?>
<p:tagLst xmlns:p="http://schemas.openxmlformats.org/presentationml/2006/main">
  <p:tag name="AS_UNIQUEID" val="717"/>
</p:tagLst>
</file>

<file path=ppt/tags/tag82.xml><?xml version="1.0" encoding="utf-8"?>
<p:tagLst xmlns:p="http://schemas.openxmlformats.org/presentationml/2006/main">
  <p:tag name="AS_UNIQUEID" val="718"/>
</p:tagLst>
</file>

<file path=ppt/tags/tag83.xml><?xml version="1.0" encoding="utf-8"?>
<p:tagLst xmlns:p="http://schemas.openxmlformats.org/presentationml/2006/main">
  <p:tag name="AS_UNIQUEID" val="719"/>
</p:tagLst>
</file>

<file path=ppt/tags/tag84.xml><?xml version="1.0" encoding="utf-8"?>
<p:tagLst xmlns:p="http://schemas.openxmlformats.org/presentationml/2006/main">
  <p:tag name="AS_UNIQUEID" val="720"/>
</p:tagLst>
</file>

<file path=ppt/tags/tag85.xml><?xml version="1.0" encoding="utf-8"?>
<p:tagLst xmlns:p="http://schemas.openxmlformats.org/presentationml/2006/main">
  <p:tag name="AS_UNIQUEID" val="721"/>
</p:tagLst>
</file>

<file path=ppt/tags/tag86.xml><?xml version="1.0" encoding="utf-8"?>
<p:tagLst xmlns:p="http://schemas.openxmlformats.org/presentationml/2006/main">
  <p:tag name="AS_UNIQUEID" val="722"/>
</p:tagLst>
</file>

<file path=ppt/tags/tag87.xml><?xml version="1.0" encoding="utf-8"?>
<p:tagLst xmlns:p="http://schemas.openxmlformats.org/presentationml/2006/main">
  <p:tag name="AS_UNIQUEID" val="723"/>
</p:tagLst>
</file>

<file path=ppt/tags/tag88.xml><?xml version="1.0" encoding="utf-8"?>
<p:tagLst xmlns:p="http://schemas.openxmlformats.org/presentationml/2006/main">
  <p:tag name="AS_UNIQUEID" val="724"/>
</p:tagLst>
</file>

<file path=ppt/tags/tag89.xml><?xml version="1.0" encoding="utf-8"?>
<p:tagLst xmlns:p="http://schemas.openxmlformats.org/presentationml/2006/main">
  <p:tag name="AS_UNIQUEID" val="725"/>
</p:tagLst>
</file>

<file path=ppt/tags/tag90.xml><?xml version="1.0" encoding="utf-8"?>
<p:tagLst xmlns:p="http://schemas.openxmlformats.org/presentationml/2006/main">
  <p:tag name="AS_UNIQUEID" val="726"/>
</p:tagLst>
</file>

<file path=ppt/tags/tag91.xml><?xml version="1.0" encoding="utf-8"?>
<p:tagLst xmlns:p="http://schemas.openxmlformats.org/presentationml/2006/main">
  <p:tag name="AS_UNIQUEID" val="727"/>
</p:tagLst>
</file>

<file path=ppt/tags/tag92.xml><?xml version="1.0" encoding="utf-8"?>
<p:tagLst xmlns:p="http://schemas.openxmlformats.org/presentationml/2006/main">
  <p:tag name="AS_UNIQUEID" val="728"/>
</p:tagLst>
</file>

<file path=ppt/tags/tag93.xml><?xml version="1.0" encoding="utf-8"?>
<p:tagLst xmlns:p="http://schemas.openxmlformats.org/presentationml/2006/main">
  <p:tag name="AS_UNIQUEID" val="729"/>
</p:tagLst>
</file>

<file path=ppt/tags/tag94.xml><?xml version="1.0" encoding="utf-8"?>
<p:tagLst xmlns:p="http://schemas.openxmlformats.org/presentationml/2006/main">
  <p:tag name="AS_UNIQUEID" val="730"/>
</p:tagLst>
</file>

<file path=ppt/tags/tag95.xml><?xml version="1.0" encoding="utf-8"?>
<p:tagLst xmlns:p="http://schemas.openxmlformats.org/presentationml/2006/main">
  <p:tag name="AS_UNIQUEID" val="731"/>
</p:tagLst>
</file>

<file path=ppt/tags/tag96.xml><?xml version="1.0" encoding="utf-8"?>
<p:tagLst xmlns:p="http://schemas.openxmlformats.org/presentationml/2006/main">
  <p:tag name="AS_UNIQUEID" val="732"/>
</p:tagLst>
</file>

<file path=ppt/tags/tag97.xml><?xml version="1.0" encoding="utf-8"?>
<p:tagLst xmlns:p="http://schemas.openxmlformats.org/presentationml/2006/main">
  <p:tag name="AS_UNIQUEID" val="733"/>
</p:tagLst>
</file>

<file path=ppt/tags/tag98.xml><?xml version="1.0" encoding="utf-8"?>
<p:tagLst xmlns:p="http://schemas.openxmlformats.org/presentationml/2006/main">
  <p:tag name="AS_UNIQUEID" val="734"/>
</p:tagLst>
</file>

<file path=ppt/tags/tag99.xml><?xml version="1.0" encoding="utf-8"?>
<p:tagLst xmlns:p="http://schemas.openxmlformats.org/presentationml/2006/main">
  <p:tag name="AS_UNIQUEID" val="735"/>
</p:tagLst>
</file>

<file path=ppt/tags/tag100.xml><?xml version="1.0" encoding="utf-8"?>
<p:tagLst xmlns:p="http://schemas.openxmlformats.org/presentationml/2006/main">
  <p:tag name="AS_UNIQUEID" val="736"/>
</p:tagLst>
</file>

<file path=ppt/tags/tag101.xml><?xml version="1.0" encoding="utf-8"?>
<p:tagLst xmlns:p="http://schemas.openxmlformats.org/presentationml/2006/main">
  <p:tag name="AS_UNIQUEID" val="737"/>
</p:tagLst>
</file>

<file path=ppt/tags/tag102.xml><?xml version="1.0" encoding="utf-8"?>
<p:tagLst xmlns:p="http://schemas.openxmlformats.org/presentationml/2006/main">
  <p:tag name="AS_UNIQUEID" val="738"/>
</p:tagLst>
</file>

<file path=ppt/tags/tag103.xml><?xml version="1.0" encoding="utf-8"?>
<p:tagLst xmlns:p="http://schemas.openxmlformats.org/presentationml/2006/main">
  <p:tag name="AS_UNIQUEID" val="739"/>
</p:tagLst>
</file>

<file path=ppt/tags/tag104.xml><?xml version="1.0" encoding="utf-8"?>
<p:tagLst xmlns:p="http://schemas.openxmlformats.org/presentationml/2006/main">
  <p:tag name="AS_UNIQUEID" val="740"/>
</p:tagLst>
</file>

<file path=ppt/tags/tag105.xml><?xml version="1.0" encoding="utf-8"?>
<p:tagLst xmlns:p="http://schemas.openxmlformats.org/presentationml/2006/main">
  <p:tag name="AS_UNIQUEID" val="741"/>
</p:tagLst>
</file>

<file path=ppt/tags/tag106.xml><?xml version="1.0" encoding="utf-8"?>
<p:tagLst xmlns:p="http://schemas.openxmlformats.org/presentationml/2006/main">
  <p:tag name="AS_UNIQUEID" val="742"/>
</p:tagLst>
</file>

<file path=ppt/tags/tag107.xml><?xml version="1.0" encoding="utf-8"?>
<p:tagLst xmlns:p="http://schemas.openxmlformats.org/presentationml/2006/main">
  <p:tag name="AS_UNIQUEID" val="743"/>
</p:tagLst>
</file>

<file path=ppt/tags/tag108.xml><?xml version="1.0" encoding="utf-8"?>
<p:tagLst xmlns:p="http://schemas.openxmlformats.org/presentationml/2006/main">
  <p:tag name="AS_UNIQUEID" val="744"/>
</p:tagLst>
</file>

<file path=ppt/tags/tag109.xml><?xml version="1.0" encoding="utf-8"?>
<p:tagLst xmlns:p="http://schemas.openxmlformats.org/presentationml/2006/main">
  <p:tag name="AS_UNIQUEID" val="745"/>
</p:tagLst>
</file>

<file path=ppt/tags/tag110.xml><?xml version="1.0" encoding="utf-8"?>
<p:tagLst xmlns:p="http://schemas.openxmlformats.org/presentationml/2006/main">
  <p:tag name="AS_UNIQUEID" val="746"/>
</p:tagLst>
</file>

<file path=ppt/tags/tag111.xml><?xml version="1.0" encoding="utf-8"?>
<p:tagLst xmlns:p="http://schemas.openxmlformats.org/presentationml/2006/main">
  <p:tag name="AS_UNIQUEID" val="747"/>
</p:tagLst>
</file>

<file path=ppt/tags/tag112.xml><?xml version="1.0" encoding="utf-8"?>
<p:tagLst xmlns:p="http://schemas.openxmlformats.org/presentationml/2006/main">
  <p:tag name="AS_UNIQUEID" val="748"/>
</p:tagLst>
</file>

<file path=ppt/tags/tag113.xml><?xml version="1.0" encoding="utf-8"?>
<p:tagLst xmlns:p="http://schemas.openxmlformats.org/presentationml/2006/main">
  <p:tag name="AS_UNIQUEID" val="749"/>
</p:tagLst>
</file>

<file path=ppt/tags/tag114.xml><?xml version="1.0" encoding="utf-8"?>
<p:tagLst xmlns:p="http://schemas.openxmlformats.org/presentationml/2006/main">
  <p:tag name="AS_UNIQUEID" val="750"/>
</p:tagLst>
</file>

<file path=ppt/tags/tag115.xml><?xml version="1.0" encoding="utf-8"?>
<p:tagLst xmlns:p="http://schemas.openxmlformats.org/presentationml/2006/main">
  <p:tag name="AS_UNIQUEID" val="751"/>
</p:tagLst>
</file>

<file path=ppt/tags/tag116.xml><?xml version="1.0" encoding="utf-8"?>
<p:tagLst xmlns:p="http://schemas.openxmlformats.org/presentationml/2006/main">
  <p:tag name="AS_UNIQUEID" val="752"/>
</p:tagLst>
</file>

<file path=ppt/tags/tag117.xml><?xml version="1.0" encoding="utf-8"?>
<p:tagLst xmlns:p="http://schemas.openxmlformats.org/presentationml/2006/main">
  <p:tag name="AS_UNIQUEID" val="753"/>
</p:tagLst>
</file>

<file path=ppt/tags/tag118.xml><?xml version="1.0" encoding="utf-8"?>
<p:tagLst xmlns:p="http://schemas.openxmlformats.org/presentationml/2006/main">
  <p:tag name="AS_UNIQUEID" val="754"/>
</p:tagLst>
</file>

<file path=ppt/tags/tag119.xml><?xml version="1.0" encoding="utf-8"?>
<p:tagLst xmlns:p="http://schemas.openxmlformats.org/presentationml/2006/main">
  <p:tag name="AS_UNIQUEID" val="755"/>
</p:tagLst>
</file>

<file path=ppt/tags/tag120.xml><?xml version="1.0" encoding="utf-8"?>
<p:tagLst xmlns:p="http://schemas.openxmlformats.org/presentationml/2006/main">
  <p:tag name="AS_UNIQUEID" val="756"/>
</p:tagLst>
</file>

<file path=ppt/tags/tag121.xml><?xml version="1.0" encoding="utf-8"?>
<p:tagLst xmlns:p="http://schemas.openxmlformats.org/presentationml/2006/main">
  <p:tag name="AS_UNIQUEID" val="757"/>
</p:tagLst>
</file>

<file path=ppt/tags/tag122.xml><?xml version="1.0" encoding="utf-8"?>
<p:tagLst xmlns:p="http://schemas.openxmlformats.org/presentationml/2006/main">
  <p:tag name="AS_UNIQUEID" val="758"/>
</p:tagLst>
</file>

<file path=ppt/tags/tag123.xml><?xml version="1.0" encoding="utf-8"?>
<p:tagLst xmlns:p="http://schemas.openxmlformats.org/presentationml/2006/main">
  <p:tag name="AS_UNIQUEID" val="759"/>
</p:tagLst>
</file>

<file path=ppt/tags/tag124.xml><?xml version="1.0" encoding="utf-8"?>
<p:tagLst xmlns:p="http://schemas.openxmlformats.org/presentationml/2006/main">
  <p:tag name="AS_UNIQUEID" val="760"/>
</p:tagLst>
</file>

<file path=ppt/tags/tag125.xml><?xml version="1.0" encoding="utf-8"?>
<p:tagLst xmlns:p="http://schemas.openxmlformats.org/presentationml/2006/main">
  <p:tag name="AS_UNIQUEID" val="761"/>
</p:tagLst>
</file>

<file path=ppt/tags/tag126.xml><?xml version="1.0" encoding="utf-8"?>
<p:tagLst xmlns:p="http://schemas.openxmlformats.org/presentationml/2006/main">
  <p:tag name="AS_UNIQUEID" val="762"/>
</p:tagLst>
</file>

<file path=ppt/tags/tag127.xml><?xml version="1.0" encoding="utf-8"?>
<p:tagLst xmlns:p="http://schemas.openxmlformats.org/presentationml/2006/main">
  <p:tag name="AS_UNIQUEID" val="763"/>
</p:tagLst>
</file>

<file path=ppt/tags/tag128.xml><?xml version="1.0" encoding="utf-8"?>
<p:tagLst xmlns:p="http://schemas.openxmlformats.org/presentationml/2006/main">
  <p:tag name="AS_UNIQUEID" val="764"/>
</p:tagLst>
</file>

<file path=ppt/tags/tag129.xml><?xml version="1.0" encoding="utf-8"?>
<p:tagLst xmlns:p="http://schemas.openxmlformats.org/presentationml/2006/main">
  <p:tag name="AS_UNIQUEID" val="765"/>
</p:tagLst>
</file>

<file path=ppt/tags/tag130.xml><?xml version="1.0" encoding="utf-8"?>
<p:tagLst xmlns:p="http://schemas.openxmlformats.org/presentationml/2006/main">
  <p:tag name="AS_UNIQUEID" val="766"/>
</p:tagLst>
</file>

<file path=ppt/tags/tag131.xml><?xml version="1.0" encoding="utf-8"?>
<p:tagLst xmlns:p="http://schemas.openxmlformats.org/presentationml/2006/main">
  <p:tag name="AS_UNIQUEID" val="767"/>
</p:tagLst>
</file>

<file path=ppt/tags/tag132.xml><?xml version="1.0" encoding="utf-8"?>
<p:tagLst xmlns:p="http://schemas.openxmlformats.org/presentationml/2006/main">
  <p:tag name="AS_UNIQUEID" val="768"/>
</p:tagLst>
</file>

<file path=ppt/tags/tag133.xml><?xml version="1.0" encoding="utf-8"?>
<p:tagLst xmlns:p="http://schemas.openxmlformats.org/presentationml/2006/main">
  <p:tag name="AS_UNIQUEID" val="769"/>
</p:tagLst>
</file>

<file path=ppt/tags/tag134.xml><?xml version="1.0" encoding="utf-8"?>
<p:tagLst xmlns:p="http://schemas.openxmlformats.org/presentationml/2006/main">
  <p:tag name="AS_UNIQUEID" val="770"/>
</p:tagLst>
</file>

<file path=ppt/tags/tag135.xml><?xml version="1.0" encoding="utf-8"?>
<p:tagLst xmlns:p="http://schemas.openxmlformats.org/presentationml/2006/main">
  <p:tag name="AS_UNIQUEID" val="771"/>
</p:tagLst>
</file>

<file path=ppt/tags/tag136.xml><?xml version="1.0" encoding="utf-8"?>
<p:tagLst xmlns:p="http://schemas.openxmlformats.org/presentationml/2006/main">
  <p:tag name="AS_UNIQUEID" val="772"/>
</p:tagLst>
</file>

<file path=ppt/tags/tag137.xml><?xml version="1.0" encoding="utf-8"?>
<p:tagLst xmlns:p="http://schemas.openxmlformats.org/presentationml/2006/main">
  <p:tag name="AS_UNIQUEID" val="773"/>
</p:tagLst>
</file>

<file path=ppt/tags/tag138.xml><?xml version="1.0" encoding="utf-8"?>
<p:tagLst xmlns:p="http://schemas.openxmlformats.org/presentationml/2006/main">
  <p:tag name="AS_UNIQUEID" val="774"/>
</p:tagLst>
</file>

<file path=ppt/tags/tag139.xml><?xml version="1.0" encoding="utf-8"?>
<p:tagLst xmlns:p="http://schemas.openxmlformats.org/presentationml/2006/main">
  <p:tag name="AS_UNIQUEID" val="775"/>
</p:tagLst>
</file>

<file path=ppt/tags/tag140.xml><?xml version="1.0" encoding="utf-8"?>
<p:tagLst xmlns:p="http://schemas.openxmlformats.org/presentationml/2006/main">
  <p:tag name="AS_UNIQUEID" val="776"/>
</p:tagLst>
</file>

<file path=ppt/tags/tag141.xml><?xml version="1.0" encoding="utf-8"?>
<p:tagLst xmlns:p="http://schemas.openxmlformats.org/presentationml/2006/main">
  <p:tag name="AS_UNIQUEID" val="777"/>
</p:tagLst>
</file>

<file path=ppt/tags/tag142.xml><?xml version="1.0" encoding="utf-8"?>
<p:tagLst xmlns:p="http://schemas.openxmlformats.org/presentationml/2006/main">
  <p:tag name="AS_UNIQUEID" val="778"/>
</p:tagLst>
</file>

<file path=ppt/tags/tag143.xml><?xml version="1.0" encoding="utf-8"?>
<p:tagLst xmlns:p="http://schemas.openxmlformats.org/presentationml/2006/main">
  <p:tag name="AS_UNIQUEID" val="779"/>
</p:tagLst>
</file>

<file path=ppt/tags/tag144.xml><?xml version="1.0" encoding="utf-8"?>
<p:tagLst xmlns:p="http://schemas.openxmlformats.org/presentationml/2006/main">
  <p:tag name="AS_UNIQUEID" val="780"/>
</p:tagLst>
</file>

<file path=ppt/tags/tag145.xml><?xml version="1.0" encoding="utf-8"?>
<p:tagLst xmlns:p="http://schemas.openxmlformats.org/presentationml/2006/main">
  <p:tag name="AS_UNIQUEID" val="781"/>
</p:tagLst>
</file>

<file path=ppt/tags/tag146.xml><?xml version="1.0" encoding="utf-8"?>
<p:tagLst xmlns:p="http://schemas.openxmlformats.org/presentationml/2006/main">
  <p:tag name="AS_UNIQUEID" val="782"/>
</p:tagLst>
</file>

<file path=ppt/tags/tag147.xml><?xml version="1.0" encoding="utf-8"?>
<p:tagLst xmlns:p="http://schemas.openxmlformats.org/presentationml/2006/main">
  <p:tag name="AS_UNIQUEID" val="783"/>
</p:tagLst>
</file>

<file path=ppt/tags/tag148.xml><?xml version="1.0" encoding="utf-8"?>
<p:tagLst xmlns:p="http://schemas.openxmlformats.org/presentationml/2006/main">
  <p:tag name="AS_UNIQUEID" val="821"/>
</p:tagLst>
</file>

<file path=ppt/tags/tag149.xml><?xml version="1.0" encoding="utf-8"?>
<p:tagLst xmlns:p="http://schemas.openxmlformats.org/presentationml/2006/main">
  <p:tag name="AS_UNIQUEID" val="822"/>
</p:tagLst>
</file>

<file path=ppt/tags/tag150.xml><?xml version="1.0" encoding="utf-8"?>
<p:tagLst xmlns:p="http://schemas.openxmlformats.org/presentationml/2006/main">
  <p:tag name="AS_UNIQUEID" val="823"/>
</p:tagLst>
</file>

<file path=ppt/tags/tag151.xml><?xml version="1.0" encoding="utf-8"?>
<p:tagLst xmlns:p="http://schemas.openxmlformats.org/presentationml/2006/main">
  <p:tag name="AS_UNIQUEID" val="824"/>
</p:tagLst>
</file>

<file path=ppt/tags/tag152.xml><?xml version="1.0" encoding="utf-8"?>
<p:tagLst xmlns:p="http://schemas.openxmlformats.org/presentationml/2006/main">
  <p:tag name="AS_UNIQUEID" val="825"/>
</p:tagLst>
</file>

<file path=ppt/tags/tag153.xml><?xml version="1.0" encoding="utf-8"?>
<p:tagLst xmlns:p="http://schemas.openxmlformats.org/presentationml/2006/main">
  <p:tag name="AS_UNIQUEID" val="826"/>
</p:tagLst>
</file>

<file path=ppt/tags/tag154.xml><?xml version="1.0" encoding="utf-8"?>
<p:tagLst xmlns:p="http://schemas.openxmlformats.org/presentationml/2006/main">
  <p:tag name="AS_UNIQUEID" val="827"/>
</p:tagLst>
</file>

<file path=ppt/tags/tag155.xml><?xml version="1.0" encoding="utf-8"?>
<p:tagLst xmlns:p="http://schemas.openxmlformats.org/presentationml/2006/main">
  <p:tag name="AS_UNIQUEID" val="784"/>
</p:tagLst>
</file>

<file path=ppt/tags/tag156.xml><?xml version="1.0" encoding="utf-8"?>
<p:tagLst xmlns:p="http://schemas.openxmlformats.org/presentationml/2006/main">
  <p:tag name="AS_UNIQUEID" val="785"/>
</p:tagLst>
</file>

<file path=ppt/tags/tag157.xml><?xml version="1.0" encoding="utf-8"?>
<p:tagLst xmlns:p="http://schemas.openxmlformats.org/presentationml/2006/main">
  <p:tag name="AS_UNIQUEID" val="786"/>
</p:tagLst>
</file>

<file path=ppt/tags/tag158.xml><?xml version="1.0" encoding="utf-8"?>
<p:tagLst xmlns:p="http://schemas.openxmlformats.org/presentationml/2006/main">
  <p:tag name="AS_UNIQUEID" val="787"/>
</p:tagLst>
</file>

<file path=ppt/tags/tag159.xml><?xml version="1.0" encoding="utf-8"?>
<p:tagLst xmlns:p="http://schemas.openxmlformats.org/presentationml/2006/main">
  <p:tag name="AS_UNIQUEID" val="788"/>
</p:tagLst>
</file>

<file path=ppt/tags/tag160.xml><?xml version="1.0" encoding="utf-8"?>
<p:tagLst xmlns:p="http://schemas.openxmlformats.org/presentationml/2006/main">
  <p:tag name="AS_UNIQUEID" val="789"/>
</p:tagLst>
</file>

<file path=ppt/tags/tag161.xml><?xml version="1.0" encoding="utf-8"?>
<p:tagLst xmlns:p="http://schemas.openxmlformats.org/presentationml/2006/main">
  <p:tag name="AS_UNIQUEID" val="790"/>
</p:tagLst>
</file>

<file path=ppt/tags/tag162.xml><?xml version="1.0" encoding="utf-8"?>
<p:tagLst xmlns:p="http://schemas.openxmlformats.org/presentationml/2006/main">
  <p:tag name="AS_UNIQUEID" val="791"/>
</p:tagLst>
</file>

<file path=ppt/tags/tag163.xml><?xml version="1.0" encoding="utf-8"?>
<p:tagLst xmlns:p="http://schemas.openxmlformats.org/presentationml/2006/main">
  <p:tag name="AS_UNIQUEID" val="792"/>
</p:tagLst>
</file>

<file path=ppt/tags/tag164.xml><?xml version="1.0" encoding="utf-8"?>
<p:tagLst xmlns:p="http://schemas.openxmlformats.org/presentationml/2006/main">
  <p:tag name="AS_UNIQUEID" val="793"/>
</p:tagLst>
</file>

<file path=ppt/tags/tag165.xml><?xml version="1.0" encoding="utf-8"?>
<p:tagLst xmlns:p="http://schemas.openxmlformats.org/presentationml/2006/main">
  <p:tag name="AS_UNIQUEID" val="794"/>
</p:tagLst>
</file>

<file path=ppt/tags/tag166.xml><?xml version="1.0" encoding="utf-8"?>
<p:tagLst xmlns:p="http://schemas.openxmlformats.org/presentationml/2006/main">
  <p:tag name="AS_UNIQUEID" val="795"/>
</p:tagLst>
</file>

<file path=ppt/tags/tag167.xml><?xml version="1.0" encoding="utf-8"?>
<p:tagLst xmlns:p="http://schemas.openxmlformats.org/presentationml/2006/main">
  <p:tag name="AS_UNIQUEID" val="796"/>
</p:tagLst>
</file>

<file path=ppt/tags/tag168.xml><?xml version="1.0" encoding="utf-8"?>
<p:tagLst xmlns:p="http://schemas.openxmlformats.org/presentationml/2006/main">
  <p:tag name="AS_UNIQUEID" val="797"/>
</p:tagLst>
</file>

<file path=ppt/tags/tag169.xml><?xml version="1.0" encoding="utf-8"?>
<p:tagLst xmlns:p="http://schemas.openxmlformats.org/presentationml/2006/main">
  <p:tag name="AS_UNIQUEID" val="798"/>
</p:tagLst>
</file>

<file path=ppt/tags/tag170.xml><?xml version="1.0" encoding="utf-8"?>
<p:tagLst xmlns:p="http://schemas.openxmlformats.org/presentationml/2006/main">
  <p:tag name="AS_UNIQUEID" val="799"/>
</p:tagLst>
</file>

<file path=ppt/tags/tag171.xml><?xml version="1.0" encoding="utf-8"?>
<p:tagLst xmlns:p="http://schemas.openxmlformats.org/presentationml/2006/main">
  <p:tag name="AS_UNIQUEID" val="800"/>
</p:tagLst>
</file>

<file path=ppt/tags/tag172.xml><?xml version="1.0" encoding="utf-8"?>
<p:tagLst xmlns:p="http://schemas.openxmlformats.org/presentationml/2006/main">
  <p:tag name="AS_UNIQUEID" val="801"/>
</p:tagLst>
</file>

<file path=ppt/tags/tag173.xml><?xml version="1.0" encoding="utf-8"?>
<p:tagLst xmlns:p="http://schemas.openxmlformats.org/presentationml/2006/main">
  <p:tag name="AS_UNIQUEID" val="802"/>
</p:tagLst>
</file>

<file path=ppt/tags/tag174.xml><?xml version="1.0" encoding="utf-8"?>
<p:tagLst xmlns:p="http://schemas.openxmlformats.org/presentationml/2006/main">
  <p:tag name="AS_UNIQUEID" val="803"/>
</p:tagLst>
</file>

<file path=ppt/tags/tag175.xml><?xml version="1.0" encoding="utf-8"?>
<p:tagLst xmlns:p="http://schemas.openxmlformats.org/presentationml/2006/main">
  <p:tag name="AS_UNIQUEID" val="804"/>
</p:tagLst>
</file>

<file path=ppt/tags/tag176.xml><?xml version="1.0" encoding="utf-8"?>
<p:tagLst xmlns:p="http://schemas.openxmlformats.org/presentationml/2006/main">
  <p:tag name="AS_UNIQUEID" val="805"/>
</p:tagLst>
</file>

<file path=ppt/tags/tag177.xml><?xml version="1.0" encoding="utf-8"?>
<p:tagLst xmlns:p="http://schemas.openxmlformats.org/presentationml/2006/main">
  <p:tag name="AS_UNIQUEID" val="806"/>
</p:tagLst>
</file>

<file path=ppt/tags/tag178.xml><?xml version="1.0" encoding="utf-8"?>
<p:tagLst xmlns:p="http://schemas.openxmlformats.org/presentationml/2006/main">
  <p:tag name="AS_UNIQUEID" val="807"/>
</p:tagLst>
</file>

<file path=ppt/tags/tag179.xml><?xml version="1.0" encoding="utf-8"?>
<p:tagLst xmlns:p="http://schemas.openxmlformats.org/presentationml/2006/main">
  <p:tag name="AS_UNIQUEID" val="808"/>
</p:tagLst>
</file>

<file path=ppt/tags/tag180.xml><?xml version="1.0" encoding="utf-8"?>
<p:tagLst xmlns:p="http://schemas.openxmlformats.org/presentationml/2006/main">
  <p:tag name="AS_UNIQUEID" val="809"/>
</p:tagLst>
</file>

<file path=ppt/tags/tag181.xml><?xml version="1.0" encoding="utf-8"?>
<p:tagLst xmlns:p="http://schemas.openxmlformats.org/presentationml/2006/main">
  <p:tag name="AS_UNIQUEID" val="810"/>
</p:tagLst>
</file>

<file path=ppt/tags/tag182.xml><?xml version="1.0" encoding="utf-8"?>
<p:tagLst xmlns:p="http://schemas.openxmlformats.org/presentationml/2006/main">
  <p:tag name="AS_UNIQUEID" val="811"/>
</p:tagLst>
</file>

<file path=ppt/tags/tag183.xml><?xml version="1.0" encoding="utf-8"?>
<p:tagLst xmlns:p="http://schemas.openxmlformats.org/presentationml/2006/main">
  <p:tag name="AS_UNIQUEID" val="812"/>
</p:tagLst>
</file>

<file path=ppt/tags/tag184.xml><?xml version="1.0" encoding="utf-8"?>
<p:tagLst xmlns:p="http://schemas.openxmlformats.org/presentationml/2006/main">
  <p:tag name="AS_UNIQUEID" val="813"/>
</p:tagLst>
</file>

<file path=ppt/tags/tag185.xml><?xml version="1.0" encoding="utf-8"?>
<p:tagLst xmlns:p="http://schemas.openxmlformats.org/presentationml/2006/main">
  <p:tag name="AS_UNIQUEID" val="814"/>
</p:tagLst>
</file>

<file path=ppt/tags/tag186.xml><?xml version="1.0" encoding="utf-8"?>
<p:tagLst xmlns:p="http://schemas.openxmlformats.org/presentationml/2006/main">
  <p:tag name="AS_UNIQUEID" val="815"/>
</p:tagLst>
</file>

<file path=ppt/tags/tag187.xml><?xml version="1.0" encoding="utf-8"?>
<p:tagLst xmlns:p="http://schemas.openxmlformats.org/presentationml/2006/main">
  <p:tag name="AS_UNIQUEID" val="816"/>
</p:tagLst>
</file>

<file path=ppt/tags/tag188.xml><?xml version="1.0" encoding="utf-8"?>
<p:tagLst xmlns:p="http://schemas.openxmlformats.org/presentationml/2006/main">
  <p:tag name="AS_UNIQUEID" val="817"/>
</p:tagLst>
</file>

<file path=ppt/tags/tag189.xml><?xml version="1.0" encoding="utf-8"?>
<p:tagLst xmlns:p="http://schemas.openxmlformats.org/presentationml/2006/main">
  <p:tag name="AS_UNIQUEID" val="818"/>
</p:tagLst>
</file>

<file path=ppt/tags/tag190.xml><?xml version="1.0" encoding="utf-8"?>
<p:tagLst xmlns:p="http://schemas.openxmlformats.org/presentationml/2006/main">
  <p:tag name="AS_UNIQUEID" val="819"/>
</p:tagLst>
</file>

<file path=ppt/tags/tag191.xml><?xml version="1.0" encoding="utf-8"?>
<p:tagLst xmlns:p="http://schemas.openxmlformats.org/presentationml/2006/main">
  <p:tag name="AS_UNIQUEID" val="820"/>
</p:tagLst>
</file>

<file path=ppt/tags/tag192.xml><?xml version="1.0" encoding="utf-8"?>
<p:tagLst xmlns:p="http://schemas.openxmlformats.org/presentationml/2006/main">
  <p:tag name="AS_UNIQUEID" val="828"/>
</p:tagLst>
</file>

<file path=ppt/tags/tag193.xml><?xml version="1.0" encoding="utf-8"?>
<p:tagLst xmlns:p="http://schemas.openxmlformats.org/presentationml/2006/main">
  <p:tag name="AS_UNIQUEID" val="829"/>
</p:tagLst>
</file>

<file path=ppt/tags/tag194.xml><?xml version="1.0" encoding="utf-8"?>
<p:tagLst xmlns:p="http://schemas.openxmlformats.org/presentationml/2006/main">
  <p:tag name="AS_UNIQUEID" val="830"/>
</p:tagLst>
</file>

<file path=ppt/tags/tag195.xml><?xml version="1.0" encoding="utf-8"?>
<p:tagLst xmlns:p="http://schemas.openxmlformats.org/presentationml/2006/main">
  <p:tag name="AS_UNIQUEID" val="831"/>
</p:tagLst>
</file>

<file path=ppt/tags/tag196.xml><?xml version="1.0" encoding="utf-8"?>
<p:tagLst xmlns:p="http://schemas.openxmlformats.org/presentationml/2006/main">
  <p:tag name="AS_UNIQUEID" val="832"/>
</p:tagLst>
</file>

<file path=ppt/tags/tag197.xml><?xml version="1.0" encoding="utf-8"?>
<p:tagLst xmlns:p="http://schemas.openxmlformats.org/presentationml/2006/main">
  <p:tag name="AS_UNIQUEID" val="833"/>
</p:tagLst>
</file>

<file path=ppt/tags/tag198.xml><?xml version="1.0" encoding="utf-8"?>
<p:tagLst xmlns:p="http://schemas.openxmlformats.org/presentationml/2006/main">
  <p:tag name="AS_UNIQUEID" val="834"/>
</p:tagLst>
</file>

<file path=ppt/tags/tag199.xml><?xml version="1.0" encoding="utf-8"?>
<p:tagLst xmlns:p="http://schemas.openxmlformats.org/presentationml/2006/main">
  <p:tag name="AS_UNIQUEID" val="835"/>
</p:tagLst>
</file>

<file path=ppt/tags/tag200.xml><?xml version="1.0" encoding="utf-8"?>
<p:tagLst xmlns:p="http://schemas.openxmlformats.org/presentationml/2006/main">
  <p:tag name="AS_UNIQUEID" val="836"/>
</p:tagLst>
</file>

<file path=ppt/tags/tag201.xml><?xml version="1.0" encoding="utf-8"?>
<p:tagLst xmlns:p="http://schemas.openxmlformats.org/presentationml/2006/main">
  <p:tag name="AS_UNIQUEID" val="837"/>
</p:tagLst>
</file>

<file path=ppt/tags/tag202.xml><?xml version="1.0" encoding="utf-8"?>
<p:tagLst xmlns:p="http://schemas.openxmlformats.org/presentationml/2006/main">
  <p:tag name="AS_UNIQUEID" val="838"/>
</p:tagLst>
</file>

<file path=ppt/tags/tag203.xml><?xml version="1.0" encoding="utf-8"?>
<p:tagLst xmlns:p="http://schemas.openxmlformats.org/presentationml/2006/main">
  <p:tag name="AS_UNIQUEID" val="839"/>
</p:tagLst>
</file>

<file path=ppt/tags/tag204.xml><?xml version="1.0" encoding="utf-8"?>
<p:tagLst xmlns:p="http://schemas.openxmlformats.org/presentationml/2006/main">
  <p:tag name="AS_UNIQUEID" val="840"/>
</p:tagLst>
</file>

<file path=ppt/tags/tag205.xml><?xml version="1.0" encoding="utf-8"?>
<p:tagLst xmlns:p="http://schemas.openxmlformats.org/presentationml/2006/main">
  <p:tag name="AS_UNIQUEID" val="841"/>
</p:tagLst>
</file>

<file path=ppt/tags/tag206.xml><?xml version="1.0" encoding="utf-8"?>
<p:tagLst xmlns:p="http://schemas.openxmlformats.org/presentationml/2006/main">
  <p:tag name="AS_UNIQUEID" val="842"/>
</p:tagLst>
</file>

<file path=ppt/tags/tag207.xml><?xml version="1.0" encoding="utf-8"?>
<p:tagLst xmlns:p="http://schemas.openxmlformats.org/presentationml/2006/main">
  <p:tag name="AS_UNIQUEID" val="843"/>
</p:tagLst>
</file>

<file path=ppt/tags/tag208.xml><?xml version="1.0" encoding="utf-8"?>
<p:tagLst xmlns:p="http://schemas.openxmlformats.org/presentationml/2006/main">
  <p:tag name="AS_UNIQUEID" val="844"/>
</p:tagLst>
</file>

<file path=ppt/tags/tag209.xml><?xml version="1.0" encoding="utf-8"?>
<p:tagLst xmlns:p="http://schemas.openxmlformats.org/presentationml/2006/main">
  <p:tag name="AS_UNIQUEID" val="845"/>
</p:tagLst>
</file>

<file path=ppt/tags/tag210.xml><?xml version="1.0" encoding="utf-8"?>
<p:tagLst xmlns:p="http://schemas.openxmlformats.org/presentationml/2006/main">
  <p:tag name="AS_UNIQUEID" val="846"/>
</p:tagLst>
</file>

<file path=ppt/tags/tag211.xml><?xml version="1.0" encoding="utf-8"?>
<p:tagLst xmlns:p="http://schemas.openxmlformats.org/presentationml/2006/main">
  <p:tag name="AS_UNIQUEID" val="847"/>
</p:tagLst>
</file>

<file path=ppt/tags/tag212.xml><?xml version="1.0" encoding="utf-8"?>
<p:tagLst xmlns:p="http://schemas.openxmlformats.org/presentationml/2006/main">
  <p:tag name="AS_UNIQUEID" val="848"/>
</p:tagLst>
</file>

<file path=ppt/tags/tag213.xml><?xml version="1.0" encoding="utf-8"?>
<p:tagLst xmlns:p="http://schemas.openxmlformats.org/presentationml/2006/main">
  <p:tag name="AS_UNIQUEID" val="849"/>
</p:tagLst>
</file>

<file path=ppt/tags/tag214.xml><?xml version="1.0" encoding="utf-8"?>
<p:tagLst xmlns:p="http://schemas.openxmlformats.org/presentationml/2006/main">
  <p:tag name="AS_UNIQUEID" val="850"/>
</p:tagLst>
</file>

<file path=ppt/tags/tag215.xml><?xml version="1.0" encoding="utf-8"?>
<p:tagLst xmlns:p="http://schemas.openxmlformats.org/presentationml/2006/main">
  <p:tag name="AS_UNIQUEID" val="851"/>
</p:tagLst>
</file>

<file path=ppt/tags/tag216.xml><?xml version="1.0" encoding="utf-8"?>
<p:tagLst xmlns:p="http://schemas.openxmlformats.org/presentationml/2006/main">
  <p:tag name="AS_UNIQUEID" val="852"/>
</p:tagLst>
</file>

<file path=ppt/tags/tag217.xml><?xml version="1.0" encoding="utf-8"?>
<p:tagLst xmlns:p="http://schemas.openxmlformats.org/presentationml/2006/main">
  <p:tag name="AS_UNIQUEID" val="853"/>
</p:tagLst>
</file>

<file path=ppt/tags/tag218.xml><?xml version="1.0" encoding="utf-8"?>
<p:tagLst xmlns:p="http://schemas.openxmlformats.org/presentationml/2006/main">
  <p:tag name="AS_UNIQUEID" val="854"/>
</p:tagLst>
</file>

<file path=ppt/tags/tag219.xml><?xml version="1.0" encoding="utf-8"?>
<p:tagLst xmlns:p="http://schemas.openxmlformats.org/presentationml/2006/main">
  <p:tag name="AS_UNIQUEID" val="855"/>
</p:tagLst>
</file>

<file path=ppt/tags/tag220.xml><?xml version="1.0" encoding="utf-8"?>
<p:tagLst xmlns:p="http://schemas.openxmlformats.org/presentationml/2006/main">
  <p:tag name="AS_UNIQUEID" val="856"/>
</p:tagLst>
</file>

<file path=ppt/tags/tag221.xml><?xml version="1.0" encoding="utf-8"?>
<p:tagLst xmlns:p="http://schemas.openxmlformats.org/presentationml/2006/main">
  <p:tag name="AS_UNIQUEID" val="857"/>
</p:tagLst>
</file>

<file path=ppt/tags/tag222.xml><?xml version="1.0" encoding="utf-8"?>
<p:tagLst xmlns:p="http://schemas.openxmlformats.org/presentationml/2006/main">
  <p:tag name="AS_UNIQUEID" val="858"/>
</p:tagLst>
</file>

<file path=ppt/tags/tag223.xml><?xml version="1.0" encoding="utf-8"?>
<p:tagLst xmlns:p="http://schemas.openxmlformats.org/presentationml/2006/main">
  <p:tag name="AS_UNIQUEID" val="859"/>
</p:tagLst>
</file>

<file path=ppt/tags/tag224.xml><?xml version="1.0" encoding="utf-8"?>
<p:tagLst xmlns:p="http://schemas.openxmlformats.org/presentationml/2006/main">
  <p:tag name="AS_UNIQUEID" val="860"/>
</p:tagLst>
</file>

<file path=ppt/tags/tag225.xml><?xml version="1.0" encoding="utf-8"?>
<p:tagLst xmlns:p="http://schemas.openxmlformats.org/presentationml/2006/main">
  <p:tag name="AS_UNIQUEID" val="861"/>
</p:tagLst>
</file>

<file path=ppt/tags/tag226.xml><?xml version="1.0" encoding="utf-8"?>
<p:tagLst xmlns:p="http://schemas.openxmlformats.org/presentationml/2006/main">
  <p:tag name="AS_UNIQUEID" val="862"/>
</p:tagLst>
</file>

<file path=ppt/tags/tag227.xml><?xml version="1.0" encoding="utf-8"?>
<p:tagLst xmlns:p="http://schemas.openxmlformats.org/presentationml/2006/main">
  <p:tag name="AS_UNIQUEID" val="863"/>
</p:tagLst>
</file>

<file path=ppt/tags/tag228.xml><?xml version="1.0" encoding="utf-8"?>
<p:tagLst xmlns:p="http://schemas.openxmlformats.org/presentationml/2006/main">
  <p:tag name="AS_UNIQUEID" val="864"/>
</p:tagLst>
</file>

<file path=ppt/tags/tag229.xml><?xml version="1.0" encoding="utf-8"?>
<p:tagLst xmlns:p="http://schemas.openxmlformats.org/presentationml/2006/main">
  <p:tag name="AS_UNIQUEID" val="865"/>
</p:tagLst>
</file>

<file path=ppt/tags/tag230.xml><?xml version="1.0" encoding="utf-8"?>
<p:tagLst xmlns:p="http://schemas.openxmlformats.org/presentationml/2006/main">
  <p:tag name="AS_UNIQUEID" val="866"/>
</p:tagLst>
</file>

<file path=ppt/tags/tag231.xml><?xml version="1.0" encoding="utf-8"?>
<p:tagLst xmlns:p="http://schemas.openxmlformats.org/presentationml/2006/main">
  <p:tag name="AS_UNIQUEID" val="867"/>
</p:tagLst>
</file>

<file path=ppt/tags/tag232.xml><?xml version="1.0" encoding="utf-8"?>
<p:tagLst xmlns:p="http://schemas.openxmlformats.org/presentationml/2006/main">
  <p:tag name="AS_UNIQUEID" val="868"/>
</p:tagLst>
</file>

<file path=ppt/tags/tag233.xml><?xml version="1.0" encoding="utf-8"?>
<p:tagLst xmlns:p="http://schemas.openxmlformats.org/presentationml/2006/main">
  <p:tag name="AS_UNIQUEID" val="869"/>
</p:tagLst>
</file>

<file path=ppt/tags/tag234.xml><?xml version="1.0" encoding="utf-8"?>
<p:tagLst xmlns:p="http://schemas.openxmlformats.org/presentationml/2006/main">
  <p:tag name="AS_UNIQUEID" val="870"/>
</p:tagLst>
</file>

<file path=ppt/tags/tag235.xml><?xml version="1.0" encoding="utf-8"?>
<p:tagLst xmlns:p="http://schemas.openxmlformats.org/presentationml/2006/main">
  <p:tag name="AS_UNIQUEID" val="871"/>
</p:tagLst>
</file>

<file path=ppt/tags/tag236.xml><?xml version="1.0" encoding="utf-8"?>
<p:tagLst xmlns:p="http://schemas.openxmlformats.org/presentationml/2006/main">
  <p:tag name="AS_UNIQUEID" val="872"/>
</p:tagLst>
</file>

<file path=ppt/tags/tag237.xml><?xml version="1.0" encoding="utf-8"?>
<p:tagLst xmlns:p="http://schemas.openxmlformats.org/presentationml/2006/main">
  <p:tag name="AS_UNIQUEID" val="873"/>
</p:tagLst>
</file>

<file path=ppt/tags/tag238.xml><?xml version="1.0" encoding="utf-8"?>
<p:tagLst xmlns:p="http://schemas.openxmlformats.org/presentationml/2006/main">
  <p:tag name="AS_UNIQUEID" val="874"/>
</p:tagLst>
</file>

<file path=ppt/tags/tag239.xml><?xml version="1.0" encoding="utf-8"?>
<p:tagLst xmlns:p="http://schemas.openxmlformats.org/presentationml/2006/main">
  <p:tag name="AS_UNIQUEID" val="875"/>
</p:tagLst>
</file>

<file path=ppt/tags/tag240.xml><?xml version="1.0" encoding="utf-8"?>
<p:tagLst xmlns:p="http://schemas.openxmlformats.org/presentationml/2006/main">
  <p:tag name="AS_UNIQUEID" val="876"/>
</p:tagLst>
</file>

<file path=ppt/tags/tag241.xml><?xml version="1.0" encoding="utf-8"?>
<p:tagLst xmlns:p="http://schemas.openxmlformats.org/presentationml/2006/main">
  <p:tag name="AS_UNIQUEID" val="877"/>
</p:tagLst>
</file>

<file path=ppt/tags/tag242.xml><?xml version="1.0" encoding="utf-8"?>
<p:tagLst xmlns:p="http://schemas.openxmlformats.org/presentationml/2006/main">
  <p:tag name="AS_UNIQUEID" val="878"/>
</p:tagLst>
</file>

<file path=ppt/tags/tag243.xml><?xml version="1.0" encoding="utf-8"?>
<p:tagLst xmlns:p="http://schemas.openxmlformats.org/presentationml/2006/main">
  <p:tag name="AS_UNIQUEID" val="879"/>
</p:tagLst>
</file>

<file path=ppt/tags/tag244.xml><?xml version="1.0" encoding="utf-8"?>
<p:tagLst xmlns:p="http://schemas.openxmlformats.org/presentationml/2006/main">
  <p:tag name="AS_UNIQUEID" val="880"/>
</p:tagLst>
</file>

<file path=ppt/tags/tag245.xml><?xml version="1.0" encoding="utf-8"?>
<p:tagLst xmlns:p="http://schemas.openxmlformats.org/presentationml/2006/main">
  <p:tag name="AS_UNIQUEID" val="881"/>
</p:tagLst>
</file>

<file path=ppt/tags/tag246.xml><?xml version="1.0" encoding="utf-8"?>
<p:tagLst xmlns:p="http://schemas.openxmlformats.org/presentationml/2006/main">
  <p:tag name="AS_UNIQUEID" val="882"/>
</p:tagLst>
</file>

<file path=ppt/tags/tag247.xml><?xml version="1.0" encoding="utf-8"?>
<p:tagLst xmlns:p="http://schemas.openxmlformats.org/presentationml/2006/main">
  <p:tag name="AS_UNIQUEID" val="883"/>
</p:tagLst>
</file>

<file path=ppt/tags/tag248.xml><?xml version="1.0" encoding="utf-8"?>
<p:tagLst xmlns:p="http://schemas.openxmlformats.org/presentationml/2006/main">
  <p:tag name="AS_UNIQUEID" val="884"/>
</p:tagLst>
</file>

<file path=ppt/tags/tag249.xml><?xml version="1.0" encoding="utf-8"?>
<p:tagLst xmlns:p="http://schemas.openxmlformats.org/presentationml/2006/main">
  <p:tag name="AS_UNIQUEID" val="885"/>
</p:tagLst>
</file>

<file path=ppt/tags/tag250.xml><?xml version="1.0" encoding="utf-8"?>
<p:tagLst xmlns:p="http://schemas.openxmlformats.org/presentationml/2006/main">
  <p:tag name="AS_UNIQUEID" val="886"/>
</p:tagLst>
</file>

<file path=ppt/tags/tag251.xml><?xml version="1.0" encoding="utf-8"?>
<p:tagLst xmlns:p="http://schemas.openxmlformats.org/presentationml/2006/main">
  <p:tag name="AS_UNIQUEID" val="887"/>
</p:tagLst>
</file>

<file path=ppt/tags/tag252.xml><?xml version="1.0" encoding="utf-8"?>
<p:tagLst xmlns:p="http://schemas.openxmlformats.org/presentationml/2006/main">
  <p:tag name="AS_UNIQUEID" val="888"/>
</p:tagLst>
</file>

<file path=ppt/tags/tag253.xml><?xml version="1.0" encoding="utf-8"?>
<p:tagLst xmlns:p="http://schemas.openxmlformats.org/presentationml/2006/main">
  <p:tag name="AS_UNIQUEID" val="889"/>
</p:tagLst>
</file>

<file path=ppt/tags/tag254.xml><?xml version="1.0" encoding="utf-8"?>
<p:tagLst xmlns:p="http://schemas.openxmlformats.org/presentationml/2006/main">
  <p:tag name="AS_UNIQUEID" val="890"/>
</p:tagLst>
</file>

<file path=ppt/tags/tag255.xml><?xml version="1.0" encoding="utf-8"?>
<p:tagLst xmlns:p="http://schemas.openxmlformats.org/presentationml/2006/main">
  <p:tag name="AS_UNIQUEID" val="891"/>
</p:tagLst>
</file>

<file path=ppt/tags/tag256.xml><?xml version="1.0" encoding="utf-8"?>
<p:tagLst xmlns:p="http://schemas.openxmlformats.org/presentationml/2006/main">
  <p:tag name="AS_UNIQUEID" val="892"/>
</p:tagLst>
</file>

<file path=ppt/tags/tag257.xml><?xml version="1.0" encoding="utf-8"?>
<p:tagLst xmlns:p="http://schemas.openxmlformats.org/presentationml/2006/main">
  <p:tag name="AS_UNIQUEID" val="893"/>
</p:tagLst>
</file>

<file path=ppt/tags/tag258.xml><?xml version="1.0" encoding="utf-8"?>
<p:tagLst xmlns:p="http://schemas.openxmlformats.org/presentationml/2006/main">
  <p:tag name="AS_UNIQUEID" val="894"/>
</p:tagLst>
</file>

<file path=ppt/tags/tag259.xml><?xml version="1.0" encoding="utf-8"?>
<p:tagLst xmlns:p="http://schemas.openxmlformats.org/presentationml/2006/main">
  <p:tag name="AS_UNIQUEID" val="895"/>
</p:tagLst>
</file>

<file path=ppt/tags/tag260.xml><?xml version="1.0" encoding="utf-8"?>
<p:tagLst xmlns:p="http://schemas.openxmlformats.org/presentationml/2006/main">
  <p:tag name="AS_UNIQUEID" val="896"/>
</p:tagLst>
</file>

<file path=ppt/tags/tag261.xml><?xml version="1.0" encoding="utf-8"?>
<p:tagLst xmlns:p="http://schemas.openxmlformats.org/presentationml/2006/main">
  <p:tag name="AS_UNIQUEID" val="897"/>
</p:tagLst>
</file>

<file path=ppt/tags/tag262.xml><?xml version="1.0" encoding="utf-8"?>
<p:tagLst xmlns:p="http://schemas.openxmlformats.org/presentationml/2006/main">
  <p:tag name="AS_UNIQUEID" val="898"/>
</p:tagLst>
</file>

<file path=ppt/tags/tag263.xml><?xml version="1.0" encoding="utf-8"?>
<p:tagLst xmlns:p="http://schemas.openxmlformats.org/presentationml/2006/main">
  <p:tag name="AS_UNIQUEID" val="899"/>
</p:tagLst>
</file>

<file path=ppt/tags/tag264.xml><?xml version="1.0" encoding="utf-8"?>
<p:tagLst xmlns:p="http://schemas.openxmlformats.org/presentationml/2006/main">
  <p:tag name="AS_UNIQUEID" val="900"/>
</p:tagLst>
</file>

<file path=ppt/tags/tag265.xml><?xml version="1.0" encoding="utf-8"?>
<p:tagLst xmlns:p="http://schemas.openxmlformats.org/presentationml/2006/main">
  <p:tag name="AS_UNIQUEID" val="901"/>
</p:tagLst>
</file>

<file path=ppt/tags/tag266.xml><?xml version="1.0" encoding="utf-8"?>
<p:tagLst xmlns:p="http://schemas.openxmlformats.org/presentationml/2006/main">
  <p:tag name="AS_UNIQUEID" val="902"/>
</p:tagLst>
</file>

<file path=ppt/tags/tag267.xml><?xml version="1.0" encoding="utf-8"?>
<p:tagLst xmlns:p="http://schemas.openxmlformats.org/presentationml/2006/main">
  <p:tag name="AS_UNIQUEID" val="903"/>
</p:tagLst>
</file>

<file path=ppt/tags/tag268.xml><?xml version="1.0" encoding="utf-8"?>
<p:tagLst xmlns:p="http://schemas.openxmlformats.org/presentationml/2006/main">
  <p:tag name="AS_UNIQUEID" val="904"/>
</p:tagLst>
</file>

<file path=ppt/tags/tag269.xml><?xml version="1.0" encoding="utf-8"?>
<p:tagLst xmlns:p="http://schemas.openxmlformats.org/presentationml/2006/main">
  <p:tag name="AS_UNIQUEID" val="905"/>
</p:tagLst>
</file>

<file path=ppt/tags/tag270.xml><?xml version="1.0" encoding="utf-8"?>
<p:tagLst xmlns:p="http://schemas.openxmlformats.org/presentationml/2006/main">
  <p:tag name="AS_UNIQUEID" val="906"/>
</p:tagLst>
</file>

<file path=ppt/tags/tag271.xml><?xml version="1.0" encoding="utf-8"?>
<p:tagLst xmlns:p="http://schemas.openxmlformats.org/presentationml/2006/main">
  <p:tag name="AS_UNIQUEID" val="907"/>
</p:tagLst>
</file>

<file path=ppt/tags/tag272.xml><?xml version="1.0" encoding="utf-8"?>
<p:tagLst xmlns:p="http://schemas.openxmlformats.org/presentationml/2006/main">
  <p:tag name="AS_UNIQUEID" val="908"/>
</p:tagLst>
</file>

<file path=ppt/tags/tag273.xml><?xml version="1.0" encoding="utf-8"?>
<p:tagLst xmlns:p="http://schemas.openxmlformats.org/presentationml/2006/main">
  <p:tag name="AS_UNIQUEID" val="909"/>
</p:tagLst>
</file>

<file path=ppt/tags/tag274.xml><?xml version="1.0" encoding="utf-8"?>
<p:tagLst xmlns:p="http://schemas.openxmlformats.org/presentationml/2006/main">
  <p:tag name="AS_UNIQUEID" val="910"/>
</p:tagLst>
</file>

<file path=ppt/tags/tag275.xml><?xml version="1.0" encoding="utf-8"?>
<p:tagLst xmlns:p="http://schemas.openxmlformats.org/presentationml/2006/main">
  <p:tag name="AS_UNIQUEID" val="911"/>
</p:tagLst>
</file>

<file path=ppt/tags/tag276.xml><?xml version="1.0" encoding="utf-8"?>
<p:tagLst xmlns:p="http://schemas.openxmlformats.org/presentationml/2006/main">
  <p:tag name="AS_UNIQUEID" val="912"/>
</p:tagLst>
</file>

<file path=ppt/tags/tag277.xml><?xml version="1.0" encoding="utf-8"?>
<p:tagLst xmlns:p="http://schemas.openxmlformats.org/presentationml/2006/main">
  <p:tag name="AS_UNIQUEID" val="913"/>
</p:tagLst>
</file>

<file path=ppt/tags/tag278.xml><?xml version="1.0" encoding="utf-8"?>
<p:tagLst xmlns:p="http://schemas.openxmlformats.org/presentationml/2006/main">
  <p:tag name="AS_UNIQUEID" val="914"/>
</p:tagLst>
</file>

<file path=ppt/tags/tag279.xml><?xml version="1.0" encoding="utf-8"?>
<p:tagLst xmlns:p="http://schemas.openxmlformats.org/presentationml/2006/main">
  <p:tag name="AS_UNIQUEID" val="915"/>
</p:tagLst>
</file>

<file path=ppt/tags/tag280.xml><?xml version="1.0" encoding="utf-8"?>
<p:tagLst xmlns:p="http://schemas.openxmlformats.org/presentationml/2006/main">
  <p:tag name="AS_UNIQUEID" val="916"/>
</p:tagLst>
</file>

<file path=ppt/tags/tag281.xml><?xml version="1.0" encoding="utf-8"?>
<p:tagLst xmlns:p="http://schemas.openxmlformats.org/presentationml/2006/main">
  <p:tag name="AS_UNIQUEID" val="917"/>
</p:tagLst>
</file>

<file path=ppt/tags/tag282.xml><?xml version="1.0" encoding="utf-8"?>
<p:tagLst xmlns:p="http://schemas.openxmlformats.org/presentationml/2006/main">
  <p:tag name="AS_UNIQUEID" val="918"/>
</p:tagLst>
</file>

<file path=ppt/tags/tag283.xml><?xml version="1.0" encoding="utf-8"?>
<p:tagLst xmlns:p="http://schemas.openxmlformats.org/presentationml/2006/main">
  <p:tag name="AS_UNIQUEID" val="919"/>
</p:tagLst>
</file>

<file path=ppt/tags/tag284.xml><?xml version="1.0" encoding="utf-8"?>
<p:tagLst xmlns:p="http://schemas.openxmlformats.org/presentationml/2006/main">
  <p:tag name="AS_UNIQUEID" val="920"/>
</p:tagLst>
</file>

<file path=ppt/tags/tag285.xml><?xml version="1.0" encoding="utf-8"?>
<p:tagLst xmlns:p="http://schemas.openxmlformats.org/presentationml/2006/main">
  <p:tag name="AS_UNIQUEID" val="921"/>
</p:tagLst>
</file>

<file path=ppt/tags/tag286.xml><?xml version="1.0" encoding="utf-8"?>
<p:tagLst xmlns:p="http://schemas.openxmlformats.org/presentationml/2006/main">
  <p:tag name="AS_UNIQUEID" val="922"/>
</p:tagLst>
</file>

<file path=ppt/tags/tag287.xml><?xml version="1.0" encoding="utf-8"?>
<p:tagLst xmlns:p="http://schemas.openxmlformats.org/presentationml/2006/main">
  <p:tag name="AS_UNIQUEID" val="923"/>
</p:tagLst>
</file>

<file path=ppt/tags/tag288.xml><?xml version="1.0" encoding="utf-8"?>
<p:tagLst xmlns:p="http://schemas.openxmlformats.org/presentationml/2006/main">
  <p:tag name="AS_UNIQUEID" val="924"/>
</p:tagLst>
</file>

<file path=ppt/tags/tag289.xml><?xml version="1.0" encoding="utf-8"?>
<p:tagLst xmlns:p="http://schemas.openxmlformats.org/presentationml/2006/main">
  <p:tag name="AS_UNIQUEID" val="925"/>
</p:tagLst>
</file>

<file path=ppt/tags/tag290.xml><?xml version="1.0" encoding="utf-8"?>
<p:tagLst xmlns:p="http://schemas.openxmlformats.org/presentationml/2006/main">
  <p:tag name="AS_UNIQUEID" val="926"/>
</p:tagLst>
</file>

<file path=ppt/tags/tag291.xml><?xml version="1.0" encoding="utf-8"?>
<p:tagLst xmlns:p="http://schemas.openxmlformats.org/presentationml/2006/main">
  <p:tag name="AS_UNIQUEID" val="927"/>
</p:tagLst>
</file>

<file path=ppt/tags/tag292.xml><?xml version="1.0" encoding="utf-8"?>
<p:tagLst xmlns:p="http://schemas.openxmlformats.org/presentationml/2006/main">
  <p:tag name="AS_UNIQUEID" val="928"/>
</p:tagLst>
</file>

<file path=ppt/tags/tag293.xml><?xml version="1.0" encoding="utf-8"?>
<p:tagLst xmlns:p="http://schemas.openxmlformats.org/presentationml/2006/main">
  <p:tag name="AS_UNIQUEID" val="929"/>
</p:tagLst>
</file>

<file path=ppt/tags/tag294.xml><?xml version="1.0" encoding="utf-8"?>
<p:tagLst xmlns:p="http://schemas.openxmlformats.org/presentationml/2006/main">
  <p:tag name="AS_UNIQUEID" val="930"/>
</p:tagLst>
</file>

<file path=ppt/tags/tag295.xml><?xml version="1.0" encoding="utf-8"?>
<p:tagLst xmlns:p="http://schemas.openxmlformats.org/presentationml/2006/main">
  <p:tag name="AS_UNIQUEID" val="931"/>
</p:tagLst>
</file>

<file path=ppt/tags/tag296.xml><?xml version="1.0" encoding="utf-8"?>
<p:tagLst xmlns:p="http://schemas.openxmlformats.org/presentationml/2006/main">
  <p:tag name="AS_UNIQUEID" val="698"/>
</p:tagLst>
</file>

<file path=ppt/tags/tag297.xml><?xml version="1.0" encoding="utf-8"?>
<p:tagLst xmlns:p="http://schemas.openxmlformats.org/presentationml/2006/main">
  <p:tag name="AS_UNIQUEID" val="699"/>
</p:tagLst>
</file>

<file path=ppt/tags/tag298.xml><?xml version="1.0" encoding="utf-8"?>
<p:tagLst xmlns:p="http://schemas.openxmlformats.org/presentationml/2006/main">
  <p:tag name="AS_UNIQUEID" val="700"/>
</p:tagLst>
</file>

<file path=ppt/tags/tag299.xml><?xml version="1.0" encoding="utf-8"?>
<p:tagLst xmlns:p="http://schemas.openxmlformats.org/presentationml/2006/main">
  <p:tag name="AS_UNIQUEID" val="701"/>
</p:tagLst>
</file>

<file path=ppt/tags/tag300.xml><?xml version="1.0" encoding="utf-8"?>
<p:tagLst xmlns:p="http://schemas.openxmlformats.org/presentationml/2006/main">
  <p:tag name="AS_UNIQUEID" val="702"/>
</p:tagLst>
</file>

<file path=ppt/tags/tag301.xml><?xml version="1.0" encoding="utf-8"?>
<p:tagLst xmlns:p="http://schemas.openxmlformats.org/presentationml/2006/main">
  <p:tag name="AS_UNIQUEID" val="703"/>
</p:tagLst>
</file>

<file path=ppt/tags/tag302.xml><?xml version="1.0" encoding="utf-8"?>
<p:tagLst xmlns:p="http://schemas.openxmlformats.org/presentationml/2006/main">
  <p:tag name="AS_UNIQUEID" val="704"/>
</p:tagLst>
</file>

<file path=ppt/tags/tag303.xml><?xml version="1.0" encoding="utf-8"?>
<p:tagLst xmlns:p="http://schemas.openxmlformats.org/presentationml/2006/main">
  <p:tag name="AS_UNIQUEID" val="705"/>
</p:tagLst>
</file>

<file path=ppt/tags/tag304.xml><?xml version="1.0" encoding="utf-8"?>
<p:tagLst xmlns:p="http://schemas.openxmlformats.org/presentationml/2006/main">
  <p:tag name="AS_UNIQUEID" val="706"/>
</p:tagLst>
</file>

<file path=ppt/tags/tag305.xml><?xml version="1.0" encoding="utf-8"?>
<p:tagLst xmlns:p="http://schemas.openxmlformats.org/presentationml/2006/main">
  <p:tag name="AS_UNIQUEID" val="707"/>
</p:tagLst>
</file>

<file path=ppt/tags/tag306.xml><?xml version="1.0" encoding="utf-8"?>
<p:tagLst xmlns:p="http://schemas.openxmlformats.org/presentationml/2006/main">
  <p:tag name="AS_UNIQUEID" val="708"/>
</p:tagLst>
</file>

<file path=ppt/tags/tag307.xml><?xml version="1.0" encoding="utf-8"?>
<p:tagLst xmlns:p="http://schemas.openxmlformats.org/presentationml/2006/main">
  <p:tag name="AS_UNIQUEID" val="709"/>
</p:tagLst>
</file>

<file path=ppt/tags/tag308.xml><?xml version="1.0" encoding="utf-8"?>
<p:tagLst xmlns:p="http://schemas.openxmlformats.org/presentationml/2006/main">
  <p:tag name="AS_UNIQUEID" val="710"/>
</p:tagLst>
</file>

<file path=ppt/tags/tag309.xml><?xml version="1.0" encoding="utf-8"?>
<p:tagLst xmlns:p="http://schemas.openxmlformats.org/presentationml/2006/main">
  <p:tag name="AS_UNIQUEID" val="711"/>
</p:tagLst>
</file>

<file path=ppt/tags/tag310.xml><?xml version="1.0" encoding="utf-8"?>
<p:tagLst xmlns:p="http://schemas.openxmlformats.org/presentationml/2006/main">
  <p:tag name="AS_UNIQUEID" val="932"/>
</p:tagLst>
</file>

<file path=ppt/tags/tag311.xml><?xml version="1.0" encoding="utf-8"?>
<p:tagLst xmlns:p="http://schemas.openxmlformats.org/presentationml/2006/main">
  <p:tag name="AS_UNIQUEID" val="933"/>
</p:tagLst>
</file>

<file path=ppt/tags/tag312.xml><?xml version="1.0" encoding="utf-8"?>
<p:tagLst xmlns:p="http://schemas.openxmlformats.org/presentationml/2006/main">
  <p:tag name="AS_UNIQUEID" val="934"/>
</p:tagLst>
</file>

<file path=ppt/tags/tag313.xml><?xml version="1.0" encoding="utf-8"?>
<p:tagLst xmlns:p="http://schemas.openxmlformats.org/presentationml/2006/main">
  <p:tag name="AS_UNIQUEID" val="935"/>
</p:tagLst>
</file>

<file path=ppt/tags/tag314.xml><?xml version="1.0" encoding="utf-8"?>
<p:tagLst xmlns:p="http://schemas.openxmlformats.org/presentationml/2006/main">
  <p:tag name="AS_UNIQUEID" val="936"/>
</p:tagLst>
</file>

<file path=ppt/tags/tag315.xml><?xml version="1.0" encoding="utf-8"?>
<p:tagLst xmlns:p="http://schemas.openxmlformats.org/presentationml/2006/main">
  <p:tag name="AS_UNIQUEID" val="937"/>
</p:tagLst>
</file>

<file path=ppt/tags/tag316.xml><?xml version="1.0" encoding="utf-8"?>
<p:tagLst xmlns:p="http://schemas.openxmlformats.org/presentationml/2006/main">
  <p:tag name="AS_UNIQUEID" val="938"/>
</p:tagLst>
</file>

<file path=ppt/tags/tag317.xml><?xml version="1.0" encoding="utf-8"?>
<p:tagLst xmlns:p="http://schemas.openxmlformats.org/presentationml/2006/main">
  <p:tag name="AS_UNIQUEID" val="939"/>
</p:tagLst>
</file>

<file path=ppt/tags/tag318.xml><?xml version="1.0" encoding="utf-8"?>
<p:tagLst xmlns:p="http://schemas.openxmlformats.org/presentationml/2006/main">
  <p:tag name="AS_UNIQUEID" val="940"/>
</p:tagLst>
</file>

<file path=ppt/tags/tag319.xml><?xml version="1.0" encoding="utf-8"?>
<p:tagLst xmlns:p="http://schemas.openxmlformats.org/presentationml/2006/main">
  <p:tag name="AS_UNIQUEID" val="941"/>
</p:tagLst>
</file>

<file path=ppt/tags/tag320.xml><?xml version="1.0" encoding="utf-8"?>
<p:tagLst xmlns:p="http://schemas.openxmlformats.org/presentationml/2006/main">
  <p:tag name="AS_UNIQUEID" val="942"/>
</p:tagLst>
</file>

<file path=ppt/tags/tag321.xml><?xml version="1.0" encoding="utf-8"?>
<p:tagLst xmlns:p="http://schemas.openxmlformats.org/presentationml/2006/main">
  <p:tag name="AS_UNIQUEID" val="943"/>
</p:tagLst>
</file>

<file path=ppt/tags/tag322.xml><?xml version="1.0" encoding="utf-8"?>
<p:tagLst xmlns:p="http://schemas.openxmlformats.org/presentationml/2006/main">
  <p:tag name="AS_UNIQUEID" val="944"/>
</p:tagLst>
</file>

<file path=ppt/tags/tag323.xml><?xml version="1.0" encoding="utf-8"?>
<p:tagLst xmlns:p="http://schemas.openxmlformats.org/presentationml/2006/main">
  <p:tag name="AS_UNIQUEID" val="945"/>
</p:tagLst>
</file>

<file path=ppt/tags/tag324.xml><?xml version="1.0" encoding="utf-8"?>
<p:tagLst xmlns:p="http://schemas.openxmlformats.org/presentationml/2006/main">
  <p:tag name="AS_UNIQUEID" val="946"/>
</p:tagLst>
</file>

<file path=ppt/tags/tag325.xml><?xml version="1.0" encoding="utf-8"?>
<p:tagLst xmlns:p="http://schemas.openxmlformats.org/presentationml/2006/main">
  <p:tag name="AS_UNIQUEID" val="947"/>
</p:tagLst>
</file>

<file path=ppt/tags/tag326.xml><?xml version="1.0" encoding="utf-8"?>
<p:tagLst xmlns:p="http://schemas.openxmlformats.org/presentationml/2006/main">
  <p:tag name="AS_UNIQUEID" val="948"/>
</p:tagLst>
</file>

<file path=ppt/tags/tag327.xml><?xml version="1.0" encoding="utf-8"?>
<p:tagLst xmlns:p="http://schemas.openxmlformats.org/presentationml/2006/main">
  <p:tag name="AS_UNIQUEID" val="949"/>
</p:tagLst>
</file>

<file path=ppt/tags/tag328.xml><?xml version="1.0" encoding="utf-8"?>
<p:tagLst xmlns:p="http://schemas.openxmlformats.org/presentationml/2006/main">
  <p:tag name="AS_UNIQUEID" val="950"/>
</p:tagLst>
</file>

<file path=ppt/tags/tag329.xml><?xml version="1.0" encoding="utf-8"?>
<p:tagLst xmlns:p="http://schemas.openxmlformats.org/presentationml/2006/main">
  <p:tag name="AS_UNIQUEID" val="951"/>
</p:tagLst>
</file>

<file path=ppt/tags/tag330.xml><?xml version="1.0" encoding="utf-8"?>
<p:tagLst xmlns:p="http://schemas.openxmlformats.org/presentationml/2006/main">
  <p:tag name="AS_UNIQUEID" val="952"/>
</p:tagLst>
</file>

<file path=ppt/tags/tag331.xml><?xml version="1.0" encoding="utf-8"?>
<p:tagLst xmlns:p="http://schemas.openxmlformats.org/presentationml/2006/main">
  <p:tag name="AS_UNIQUEID" val="953"/>
</p:tagLst>
</file>

<file path=ppt/tags/tag332.xml><?xml version="1.0" encoding="utf-8"?>
<p:tagLst xmlns:p="http://schemas.openxmlformats.org/presentationml/2006/main">
  <p:tag name="AS_UNIQUEID" val="954"/>
</p:tagLst>
</file>

<file path=ppt/tags/tag333.xml><?xml version="1.0" encoding="utf-8"?>
<p:tagLst xmlns:p="http://schemas.openxmlformats.org/presentationml/2006/main">
  <p:tag name="AS_UNIQUEID" val="955"/>
</p:tagLst>
</file>

<file path=ppt/tags/tag334.xml><?xml version="1.0" encoding="utf-8"?>
<p:tagLst xmlns:p="http://schemas.openxmlformats.org/presentationml/2006/main">
  <p:tag name="AS_UNIQUEID" val="956"/>
</p:tagLst>
</file>

<file path=ppt/tags/tag335.xml><?xml version="1.0" encoding="utf-8"?>
<p:tagLst xmlns:p="http://schemas.openxmlformats.org/presentationml/2006/main">
  <p:tag name="AS_UNIQUEID" val="957"/>
</p:tagLst>
</file>

<file path=ppt/tags/tag336.xml><?xml version="1.0" encoding="utf-8"?>
<p:tagLst xmlns:p="http://schemas.openxmlformats.org/presentationml/2006/main">
  <p:tag name="AS_UNIQUEID" val="958"/>
</p:tagLst>
</file>

<file path=ppt/tags/tag337.xml><?xml version="1.0" encoding="utf-8"?>
<p:tagLst xmlns:p="http://schemas.openxmlformats.org/presentationml/2006/main">
  <p:tag name="AS_UNIQUEID" val="959"/>
</p:tagLst>
</file>

<file path=ppt/tags/tag338.xml><?xml version="1.0" encoding="utf-8"?>
<p:tagLst xmlns:p="http://schemas.openxmlformats.org/presentationml/2006/main">
  <p:tag name="AS_UNIQUEID" val="960"/>
</p:tagLst>
</file>

<file path=ppt/tags/tag339.xml><?xml version="1.0" encoding="utf-8"?>
<p:tagLst xmlns:p="http://schemas.openxmlformats.org/presentationml/2006/main">
  <p:tag name="AS_UNIQUEID" val="961"/>
</p:tagLst>
</file>

<file path=ppt/tags/tag340.xml><?xml version="1.0" encoding="utf-8"?>
<p:tagLst xmlns:p="http://schemas.openxmlformats.org/presentationml/2006/main">
  <p:tag name="AS_UNIQUEID" val="962"/>
</p:tagLst>
</file>

<file path=ppt/tags/tag341.xml><?xml version="1.0" encoding="utf-8"?>
<p:tagLst xmlns:p="http://schemas.openxmlformats.org/presentationml/2006/main">
  <p:tag name="AS_UNIQUEID" val="963"/>
</p:tagLst>
</file>

<file path=ppt/tags/tag342.xml><?xml version="1.0" encoding="utf-8"?>
<p:tagLst xmlns:p="http://schemas.openxmlformats.org/presentationml/2006/main">
  <p:tag name="AS_UNIQUEID" val="964"/>
</p:tagLst>
</file>

<file path=ppt/tags/tag343.xml><?xml version="1.0" encoding="utf-8"?>
<p:tagLst xmlns:p="http://schemas.openxmlformats.org/presentationml/2006/main">
  <p:tag name="AS_UNIQUEID" val="965"/>
</p:tagLst>
</file>

<file path=ppt/tags/tag344.xml><?xml version="1.0" encoding="utf-8"?>
<p:tagLst xmlns:p="http://schemas.openxmlformats.org/presentationml/2006/main">
  <p:tag name="AS_UNIQUEID" val="966"/>
</p:tagLst>
</file>

<file path=ppt/tags/tag345.xml><?xml version="1.0" encoding="utf-8"?>
<p:tagLst xmlns:p="http://schemas.openxmlformats.org/presentationml/2006/main">
  <p:tag name="AS_UNIQUEID" val="967"/>
</p:tagLst>
</file>

<file path=ppt/tags/tag346.xml><?xml version="1.0" encoding="utf-8"?>
<p:tagLst xmlns:p="http://schemas.openxmlformats.org/presentationml/2006/main">
  <p:tag name="AS_UNIQUEID" val="968"/>
</p:tagLst>
</file>

<file path=ppt/tags/tag347.xml><?xml version="1.0" encoding="utf-8"?>
<p:tagLst xmlns:p="http://schemas.openxmlformats.org/presentationml/2006/main">
  <p:tag name="AS_UNIQUEID" val="969"/>
</p:tagLst>
</file>

<file path=ppt/tags/tag348.xml><?xml version="1.0" encoding="utf-8"?>
<p:tagLst xmlns:p="http://schemas.openxmlformats.org/presentationml/2006/main">
  <p:tag name="AS_UNIQUEID" val="970"/>
</p:tagLst>
</file>

<file path=ppt/tags/tag349.xml><?xml version="1.0" encoding="utf-8"?>
<p:tagLst xmlns:p="http://schemas.openxmlformats.org/presentationml/2006/main">
  <p:tag name="AS_UNIQUEID" val="971"/>
</p:tagLst>
</file>

<file path=ppt/tags/tag350.xml><?xml version="1.0" encoding="utf-8"?>
<p:tagLst xmlns:p="http://schemas.openxmlformats.org/presentationml/2006/main">
  <p:tag name="AS_UNIQUEID" val="972"/>
</p:tagLst>
</file>

<file path=ppt/tags/tag351.xml><?xml version="1.0" encoding="utf-8"?>
<p:tagLst xmlns:p="http://schemas.openxmlformats.org/presentationml/2006/main">
  <p:tag name="AS_UNIQUEID" val="973"/>
</p:tagLst>
</file>

<file path=ppt/tags/tag352.xml><?xml version="1.0" encoding="utf-8"?>
<p:tagLst xmlns:p="http://schemas.openxmlformats.org/presentationml/2006/main">
  <p:tag name="AS_UNIQUEID" val="974"/>
</p:tagLst>
</file>

<file path=ppt/tags/tag353.xml><?xml version="1.0" encoding="utf-8"?>
<p:tagLst xmlns:p="http://schemas.openxmlformats.org/presentationml/2006/main">
  <p:tag name="AS_UNIQUEID" val="975"/>
</p:tagLst>
</file>

<file path=ppt/tags/tag354.xml><?xml version="1.0" encoding="utf-8"?>
<p:tagLst xmlns:p="http://schemas.openxmlformats.org/presentationml/2006/main">
  <p:tag name="AS_UNIQUEID" val="976"/>
</p:tagLst>
</file>

<file path=ppt/tags/tag355.xml><?xml version="1.0" encoding="utf-8"?>
<p:tagLst xmlns:p="http://schemas.openxmlformats.org/presentationml/2006/main">
  <p:tag name="AS_UNIQUEID" val="977"/>
</p:tagLst>
</file>

<file path=ppt/tags/tag356.xml><?xml version="1.0" encoding="utf-8"?>
<p:tagLst xmlns:p="http://schemas.openxmlformats.org/presentationml/2006/main">
  <p:tag name="AS_UNIQUEID" val="978"/>
</p:tagLst>
</file>

<file path=ppt/tags/tag357.xml><?xml version="1.0" encoding="utf-8"?>
<p:tagLst xmlns:p="http://schemas.openxmlformats.org/presentationml/2006/main">
  <p:tag name="AS_UNIQUEID" val="979"/>
</p:tagLst>
</file>

<file path=ppt/tags/tag358.xml><?xml version="1.0" encoding="utf-8"?>
<p:tagLst xmlns:p="http://schemas.openxmlformats.org/presentationml/2006/main">
  <p:tag name="AS_UNIQUEID" val="980"/>
</p:tagLst>
</file>

<file path=ppt/tags/tag359.xml><?xml version="1.0" encoding="utf-8"?>
<p:tagLst xmlns:p="http://schemas.openxmlformats.org/presentationml/2006/main">
  <p:tag name="AS_UNIQUEID" val="981"/>
</p:tagLst>
</file>

<file path=ppt/tags/tag360.xml><?xml version="1.0" encoding="utf-8"?>
<p:tagLst xmlns:p="http://schemas.openxmlformats.org/presentationml/2006/main">
  <p:tag name="AS_UNIQUEID" val="982"/>
</p:tagLst>
</file>

<file path=ppt/tags/tag361.xml><?xml version="1.0" encoding="utf-8"?>
<p:tagLst xmlns:p="http://schemas.openxmlformats.org/presentationml/2006/main">
  <p:tag name="AS_UNIQUEID" val="983"/>
</p:tagLst>
</file>

<file path=ppt/tags/tag362.xml><?xml version="1.0" encoding="utf-8"?>
<p:tagLst xmlns:p="http://schemas.openxmlformats.org/presentationml/2006/main">
  <p:tag name="AS_UNIQUEID" val="984"/>
</p:tagLst>
</file>

<file path=ppt/tags/tag363.xml><?xml version="1.0" encoding="utf-8"?>
<p:tagLst xmlns:p="http://schemas.openxmlformats.org/presentationml/2006/main">
  <p:tag name="AS_UNIQUEID" val="985"/>
</p:tagLst>
</file>

<file path=ppt/tags/tag364.xml><?xml version="1.0" encoding="utf-8"?>
<p:tagLst xmlns:p="http://schemas.openxmlformats.org/presentationml/2006/main">
  <p:tag name="AS_UNIQUEID" val="986"/>
</p:tagLst>
</file>

<file path=ppt/tags/tag365.xml><?xml version="1.0" encoding="utf-8"?>
<p:tagLst xmlns:p="http://schemas.openxmlformats.org/presentationml/2006/main">
  <p:tag name="AS_UNIQUEID" val="987"/>
</p:tagLst>
</file>

<file path=ppt/tags/tag366.xml><?xml version="1.0" encoding="utf-8"?>
<p:tagLst xmlns:p="http://schemas.openxmlformats.org/presentationml/2006/main">
  <p:tag name="AS_UNIQUEID" val="988"/>
</p:tagLst>
</file>

<file path=ppt/tags/tag367.xml><?xml version="1.0" encoding="utf-8"?>
<p:tagLst xmlns:p="http://schemas.openxmlformats.org/presentationml/2006/main">
  <p:tag name="AS_UNIQUEID" val="989"/>
</p:tagLst>
</file>

<file path=ppt/tags/tag368.xml><?xml version="1.0" encoding="utf-8"?>
<p:tagLst xmlns:p="http://schemas.openxmlformats.org/presentationml/2006/main">
  <p:tag name="AS_UNIQUEID" val="990"/>
</p:tagLst>
</file>

<file path=ppt/tags/tag369.xml><?xml version="1.0" encoding="utf-8"?>
<p:tagLst xmlns:p="http://schemas.openxmlformats.org/presentationml/2006/main">
  <p:tag name="AS_UNIQUEID" val="991"/>
</p:tagLst>
</file>

<file path=ppt/tags/tag370.xml><?xml version="1.0" encoding="utf-8"?>
<p:tagLst xmlns:p="http://schemas.openxmlformats.org/presentationml/2006/main">
  <p:tag name="AS_UNIQUEID" val="992"/>
</p:tagLst>
</file>

<file path=ppt/tags/tag371.xml><?xml version="1.0" encoding="utf-8"?>
<p:tagLst xmlns:p="http://schemas.openxmlformats.org/presentationml/2006/main">
  <p:tag name="AS_UNIQUEID" val="993"/>
</p:tagLst>
</file>

<file path=ppt/tags/tag372.xml><?xml version="1.0" encoding="utf-8"?>
<p:tagLst xmlns:p="http://schemas.openxmlformats.org/presentationml/2006/main">
  <p:tag name="AS_UNIQUEID" val="994"/>
</p:tagLst>
</file>

<file path=ppt/tags/tag373.xml><?xml version="1.0" encoding="utf-8"?>
<p:tagLst xmlns:p="http://schemas.openxmlformats.org/presentationml/2006/main">
  <p:tag name="AS_UNIQUEID" val="995"/>
</p:tagLst>
</file>

<file path=ppt/tags/tag374.xml><?xml version="1.0" encoding="utf-8"?>
<p:tagLst xmlns:p="http://schemas.openxmlformats.org/presentationml/2006/main">
  <p:tag name="AS_UNIQUEID" val="996"/>
</p:tagLst>
</file>

<file path=ppt/tags/tag375.xml><?xml version="1.0" encoding="utf-8"?>
<p:tagLst xmlns:p="http://schemas.openxmlformats.org/presentationml/2006/main">
  <p:tag name="AS_UNIQUEID" val="997"/>
</p:tagLst>
</file>

<file path=ppt/tags/tag376.xml><?xml version="1.0" encoding="utf-8"?>
<p:tagLst xmlns:p="http://schemas.openxmlformats.org/presentationml/2006/main">
  <p:tag name="AS_UNIQUEID" val="998"/>
</p:tagLst>
</file>

<file path=ppt/tags/tag377.xml><?xml version="1.0" encoding="utf-8"?>
<p:tagLst xmlns:p="http://schemas.openxmlformats.org/presentationml/2006/main">
  <p:tag name="AS_UNIQUEID" val="999"/>
</p:tagLst>
</file>

<file path=ppt/tags/tag378.xml><?xml version="1.0" encoding="utf-8"?>
<p:tagLst xmlns:p="http://schemas.openxmlformats.org/presentationml/2006/main">
  <p:tag name="AS_UNIQUEID" val="1000"/>
</p:tagLst>
</file>

<file path=ppt/tags/tag379.xml><?xml version="1.0" encoding="utf-8"?>
<p:tagLst xmlns:p="http://schemas.openxmlformats.org/presentationml/2006/main">
  <p:tag name="AS_UNIQUEID" val="1001"/>
</p:tagLst>
</file>

<file path=ppt/tags/tag380.xml><?xml version="1.0" encoding="utf-8"?>
<p:tagLst xmlns:p="http://schemas.openxmlformats.org/presentationml/2006/main">
  <p:tag name="AS_UNIQUEID" val="1002"/>
</p:tagLst>
</file>

<file path=ppt/tags/tag381.xml><?xml version="1.0" encoding="utf-8"?>
<p:tagLst xmlns:p="http://schemas.openxmlformats.org/presentationml/2006/main">
  <p:tag name="AS_UNIQUEID" val="1003"/>
</p:tagLst>
</file>

<file path=ppt/tags/tag382.xml><?xml version="1.0" encoding="utf-8"?>
<p:tagLst xmlns:p="http://schemas.openxmlformats.org/presentationml/2006/main">
  <p:tag name="AS_UNIQUEID" val="1004"/>
</p:tagLst>
</file>

<file path=ppt/tags/tag383.xml><?xml version="1.0" encoding="utf-8"?>
<p:tagLst xmlns:p="http://schemas.openxmlformats.org/presentationml/2006/main">
  <p:tag name="AS_UNIQUEID" val="1005"/>
</p:tagLst>
</file>

<file path=ppt/tags/tag384.xml><?xml version="1.0" encoding="utf-8"?>
<p:tagLst xmlns:p="http://schemas.openxmlformats.org/presentationml/2006/main">
  <p:tag name="AS_UNIQUEID" val="1006"/>
</p:tagLst>
</file>

<file path=ppt/tags/tag385.xml><?xml version="1.0" encoding="utf-8"?>
<p:tagLst xmlns:p="http://schemas.openxmlformats.org/presentationml/2006/main">
  <p:tag name="AS_UNIQUEID" val="1007"/>
</p:tagLst>
</file>

<file path=ppt/tags/tag386.xml><?xml version="1.0" encoding="utf-8"?>
<p:tagLst xmlns:p="http://schemas.openxmlformats.org/presentationml/2006/main">
  <p:tag name="AS_UNIQUEID" val="1008"/>
</p:tagLst>
</file>

<file path=ppt/tags/tag387.xml><?xml version="1.0" encoding="utf-8"?>
<p:tagLst xmlns:p="http://schemas.openxmlformats.org/presentationml/2006/main">
  <p:tag name="AS_UNIQUEID" val="1009"/>
</p:tagLst>
</file>

<file path=ppt/tags/tag388.xml><?xml version="1.0" encoding="utf-8"?>
<p:tagLst xmlns:p="http://schemas.openxmlformats.org/presentationml/2006/main">
  <p:tag name="AS_UNIQUEID" val="1010"/>
</p:tagLst>
</file>

<file path=ppt/tags/tag389.xml><?xml version="1.0" encoding="utf-8"?>
<p:tagLst xmlns:p="http://schemas.openxmlformats.org/presentationml/2006/main">
  <p:tag name="AS_UNIQUEID" val="1011"/>
</p:tagLst>
</file>

<file path=ppt/tags/tag390.xml><?xml version="1.0" encoding="utf-8"?>
<p:tagLst xmlns:p="http://schemas.openxmlformats.org/presentationml/2006/main">
  <p:tag name="AS_UNIQUEID" val="1012"/>
</p:tagLst>
</file>

<file path=ppt/tags/tag391.xml><?xml version="1.0" encoding="utf-8"?>
<p:tagLst xmlns:p="http://schemas.openxmlformats.org/presentationml/2006/main">
  <p:tag name="AS_UNIQUEID" val="1013"/>
</p:tagLst>
</file>

<file path=ppt/tags/tag392.xml><?xml version="1.0" encoding="utf-8"?>
<p:tagLst xmlns:p="http://schemas.openxmlformats.org/presentationml/2006/main">
  <p:tag name="AS_UNIQUEID" val="1014"/>
</p:tagLst>
</file>

<file path=ppt/tags/tag393.xml><?xml version="1.0" encoding="utf-8"?>
<p:tagLst xmlns:p="http://schemas.openxmlformats.org/presentationml/2006/main">
  <p:tag name="AS_UNIQUEID" val="1015"/>
</p:tagLst>
</file>

<file path=ppt/tags/tag394.xml><?xml version="1.0" encoding="utf-8"?>
<p:tagLst xmlns:p="http://schemas.openxmlformats.org/presentationml/2006/main">
  <p:tag name="AS_UNIQUEID" val="1016"/>
</p:tagLst>
</file>

<file path=ppt/tags/tag395.xml><?xml version="1.0" encoding="utf-8"?>
<p:tagLst xmlns:p="http://schemas.openxmlformats.org/presentationml/2006/main">
  <p:tag name="AS_UNIQUEID" val="1017"/>
</p:tagLst>
</file>

<file path=ppt/tags/tag396.xml><?xml version="1.0" encoding="utf-8"?>
<p:tagLst xmlns:p="http://schemas.openxmlformats.org/presentationml/2006/main">
  <p:tag name="AS_UNIQUEID" val="1018"/>
</p:tagLst>
</file>

<file path=ppt/tags/tag397.xml><?xml version="1.0" encoding="utf-8"?>
<p:tagLst xmlns:p="http://schemas.openxmlformats.org/presentationml/2006/main">
  <p:tag name="AS_UNIQUEID" val="1019"/>
</p:tagLst>
</file>

<file path=ppt/tags/tag398.xml><?xml version="1.0" encoding="utf-8"?>
<p:tagLst xmlns:p="http://schemas.openxmlformats.org/presentationml/2006/main">
  <p:tag name="AS_UNIQUEID" val="1020"/>
</p:tagLst>
</file>

<file path=ppt/tags/tag399.xml><?xml version="1.0" encoding="utf-8"?>
<p:tagLst xmlns:p="http://schemas.openxmlformats.org/presentationml/2006/main">
  <p:tag name="AS_UNIQUEID" val="1021"/>
</p:tagLst>
</file>

<file path=ppt/tags/tag400.xml><?xml version="1.0" encoding="utf-8"?>
<p:tagLst xmlns:p="http://schemas.openxmlformats.org/presentationml/2006/main">
  <p:tag name="AS_UNIQUEID" val="1022"/>
</p:tagLst>
</file>

<file path=ppt/tags/tag401.xml><?xml version="1.0" encoding="utf-8"?>
<p:tagLst xmlns:p="http://schemas.openxmlformats.org/presentationml/2006/main">
  <p:tag name="AS_UNIQUEID" val="1023"/>
</p:tagLst>
</file>

<file path=ppt/tags/tag402.xml><?xml version="1.0" encoding="utf-8"?>
<p:tagLst xmlns:p="http://schemas.openxmlformats.org/presentationml/2006/main">
  <p:tag name="AS_UNIQUEID" val="1024"/>
</p:tagLst>
</file>

<file path=ppt/tags/tag403.xml><?xml version="1.0" encoding="utf-8"?>
<p:tagLst xmlns:p="http://schemas.openxmlformats.org/presentationml/2006/main">
  <p:tag name="AS_UNIQUEID" val="1025"/>
</p:tagLst>
</file>

<file path=ppt/tags/tag404.xml><?xml version="1.0" encoding="utf-8"?>
<p:tagLst xmlns:p="http://schemas.openxmlformats.org/presentationml/2006/main">
  <p:tag name="AS_UNIQUEID" val="1026"/>
</p:tagLst>
</file>

<file path=ppt/tags/tag405.xml><?xml version="1.0" encoding="utf-8"?>
<p:tagLst xmlns:p="http://schemas.openxmlformats.org/presentationml/2006/main">
  <p:tag name="AS_UNIQUEID" val="1027"/>
</p:tagLst>
</file>

<file path=ppt/tags/tag406.xml><?xml version="1.0" encoding="utf-8"?>
<p:tagLst xmlns:p="http://schemas.openxmlformats.org/presentationml/2006/main">
  <p:tag name="AS_UNIQUEID" val="1028"/>
</p:tagLst>
</file>

<file path=ppt/tags/tag407.xml><?xml version="1.0" encoding="utf-8"?>
<p:tagLst xmlns:p="http://schemas.openxmlformats.org/presentationml/2006/main">
  <p:tag name="AS_UNIQUEID" val="1029"/>
</p:tagLst>
</file>

<file path=ppt/tags/tag408.xml><?xml version="1.0" encoding="utf-8"?>
<p:tagLst xmlns:p="http://schemas.openxmlformats.org/presentationml/2006/main">
  <p:tag name="AS_UNIQUEID" val="1030"/>
</p:tagLst>
</file>

<file path=ppt/tags/tag409.xml><?xml version="1.0" encoding="utf-8"?>
<p:tagLst xmlns:p="http://schemas.openxmlformats.org/presentationml/2006/main">
  <p:tag name="AS_UNIQUEID" val="1031"/>
</p:tagLst>
</file>

<file path=ppt/tags/tag410.xml><?xml version="1.0" encoding="utf-8"?>
<p:tagLst xmlns:p="http://schemas.openxmlformats.org/presentationml/2006/main">
  <p:tag name="AS_UNIQUEID" val="1032"/>
</p:tagLst>
</file>

<file path=ppt/tags/tag411.xml><?xml version="1.0" encoding="utf-8"?>
<p:tagLst xmlns:p="http://schemas.openxmlformats.org/presentationml/2006/main">
  <p:tag name="AS_UNIQUEID" val="1033"/>
</p:tagLst>
</file>

<file path=ppt/tags/tag412.xml><?xml version="1.0" encoding="utf-8"?>
<p:tagLst xmlns:p="http://schemas.openxmlformats.org/presentationml/2006/main">
  <p:tag name="AS_UNIQUEID" val="1034"/>
</p:tagLst>
</file>

<file path=ppt/tags/tag413.xml><?xml version="1.0" encoding="utf-8"?>
<p:tagLst xmlns:p="http://schemas.openxmlformats.org/presentationml/2006/main">
  <p:tag name="AS_UNIQUEID" val="1035"/>
</p:tagLst>
</file>

<file path=ppt/tags/tag414.xml><?xml version="1.0" encoding="utf-8"?>
<p:tagLst xmlns:p="http://schemas.openxmlformats.org/presentationml/2006/main">
  <p:tag name="AS_UNIQUEID" val="1036"/>
</p:tagLst>
</file>

<file path=ppt/tags/tag415.xml><?xml version="1.0" encoding="utf-8"?>
<p:tagLst xmlns:p="http://schemas.openxmlformats.org/presentationml/2006/main">
  <p:tag name="AS_UNIQUEID" val="1037"/>
</p:tagLst>
</file>

<file path=ppt/tags/tag416.xml><?xml version="1.0" encoding="utf-8"?>
<p:tagLst xmlns:p="http://schemas.openxmlformats.org/presentationml/2006/main">
  <p:tag name="AS_UNIQUEID" val="1038"/>
</p:tagLst>
</file>

<file path=ppt/tags/tag417.xml><?xml version="1.0" encoding="utf-8"?>
<p:tagLst xmlns:p="http://schemas.openxmlformats.org/presentationml/2006/main">
  <p:tag name="AS_UNIQUEID" val="1039"/>
</p:tagLst>
</file>

<file path=ppt/tags/tag418.xml><?xml version="1.0" encoding="utf-8"?>
<p:tagLst xmlns:p="http://schemas.openxmlformats.org/presentationml/2006/main">
  <p:tag name="AS_UNIQUEID" val="1040"/>
</p:tagLst>
</file>

<file path=ppt/tags/tag419.xml><?xml version="1.0" encoding="utf-8"?>
<p:tagLst xmlns:p="http://schemas.openxmlformats.org/presentationml/2006/main">
  <p:tag name="AS_UNIQUEID" val="1041"/>
</p:tagLst>
</file>

<file path=ppt/tags/tag420.xml><?xml version="1.0" encoding="utf-8"?>
<p:tagLst xmlns:p="http://schemas.openxmlformats.org/presentationml/2006/main">
  <p:tag name="AS_UNIQUEID" val="1042"/>
</p:tagLst>
</file>

<file path=ppt/tags/tag421.xml><?xml version="1.0" encoding="utf-8"?>
<p:tagLst xmlns:p="http://schemas.openxmlformats.org/presentationml/2006/main">
  <p:tag name="AS_UNIQUEID" val="1043"/>
</p:tagLst>
</file>

<file path=ppt/tags/tag422.xml><?xml version="1.0" encoding="utf-8"?>
<p:tagLst xmlns:p="http://schemas.openxmlformats.org/presentationml/2006/main">
  <p:tag name="AS_UNIQUEID" val="1044"/>
</p:tagLst>
</file>

<file path=ppt/tags/tag423.xml><?xml version="1.0" encoding="utf-8"?>
<p:tagLst xmlns:p="http://schemas.openxmlformats.org/presentationml/2006/main">
  <p:tag name="AS_UNIQUEID" val="1045"/>
</p:tagLst>
</file>

<file path=ppt/tags/tag424.xml><?xml version="1.0" encoding="utf-8"?>
<p:tagLst xmlns:p="http://schemas.openxmlformats.org/presentationml/2006/main">
  <p:tag name="AS_UNIQUEID" val="1046"/>
</p:tagLst>
</file>

<file path=ppt/tags/tag425.xml><?xml version="1.0" encoding="utf-8"?>
<p:tagLst xmlns:p="http://schemas.openxmlformats.org/presentationml/2006/main">
  <p:tag name="AS_UNIQUEID" val="1047"/>
</p:tagLst>
</file>

<file path=ppt/tags/tag426.xml><?xml version="1.0" encoding="utf-8"?>
<p:tagLst xmlns:p="http://schemas.openxmlformats.org/presentationml/2006/main">
  <p:tag name="AS_UNIQUEID" val="1048"/>
</p:tagLst>
</file>

<file path=ppt/tags/tag427.xml><?xml version="1.0" encoding="utf-8"?>
<p:tagLst xmlns:p="http://schemas.openxmlformats.org/presentationml/2006/main">
  <p:tag name="AS_UNIQUEID" val="1049"/>
</p:tagLst>
</file>

<file path=ppt/tags/tag428.xml><?xml version="1.0" encoding="utf-8"?>
<p:tagLst xmlns:p="http://schemas.openxmlformats.org/presentationml/2006/main">
  <p:tag name="AS_UNIQUEID" val="1050"/>
</p:tagLst>
</file>

<file path=ppt/tags/tag429.xml><?xml version="1.0" encoding="utf-8"?>
<p:tagLst xmlns:p="http://schemas.openxmlformats.org/presentationml/2006/main">
  <p:tag name="AS_UNIQUEID" val="1051"/>
</p:tagLst>
</file>

<file path=ppt/tags/tag430.xml><?xml version="1.0" encoding="utf-8"?>
<p:tagLst xmlns:p="http://schemas.openxmlformats.org/presentationml/2006/main">
  <p:tag name="AS_UNIQUEID" val="1052"/>
</p:tagLst>
</file>

<file path=ppt/tags/tag431.xml><?xml version="1.0" encoding="utf-8"?>
<p:tagLst xmlns:p="http://schemas.openxmlformats.org/presentationml/2006/main">
  <p:tag name="AS_UNIQUEID" val="1053"/>
</p:tagLst>
</file>

<file path=ppt/tags/tag432.xml><?xml version="1.0" encoding="utf-8"?>
<p:tagLst xmlns:p="http://schemas.openxmlformats.org/presentationml/2006/main">
  <p:tag name="AS_UNIQUEID" val="1054"/>
</p:tagLst>
</file>

<file path=ppt/tags/tag433.xml><?xml version="1.0" encoding="utf-8"?>
<p:tagLst xmlns:p="http://schemas.openxmlformats.org/presentationml/2006/main">
  <p:tag name="AS_UNIQUEID" val="1055"/>
</p:tagLst>
</file>

<file path=ppt/tags/tag434.xml><?xml version="1.0" encoding="utf-8"?>
<p:tagLst xmlns:p="http://schemas.openxmlformats.org/presentationml/2006/main">
  <p:tag name="AS_UNIQUEID" val="1056"/>
</p:tagLst>
</file>

<file path=ppt/tags/tag435.xml><?xml version="1.0" encoding="utf-8"?>
<p:tagLst xmlns:p="http://schemas.openxmlformats.org/presentationml/2006/main">
  <p:tag name="AS_UNIQUEID" val="1057"/>
</p:tagLst>
</file>

<file path=ppt/tags/tag436.xml><?xml version="1.0" encoding="utf-8"?>
<p:tagLst xmlns:p="http://schemas.openxmlformats.org/presentationml/2006/main">
  <p:tag name="AS_UNIQUEID" val="1058"/>
</p:tagLst>
</file>

<file path=ppt/tags/tag437.xml><?xml version="1.0" encoding="utf-8"?>
<p:tagLst xmlns:p="http://schemas.openxmlformats.org/presentationml/2006/main">
  <p:tag name="AS_UNIQUEID" val="1059"/>
</p:tagLst>
</file>

<file path=ppt/tags/tag438.xml><?xml version="1.0" encoding="utf-8"?>
<p:tagLst xmlns:p="http://schemas.openxmlformats.org/presentationml/2006/main">
  <p:tag name="AS_UNIQUEID" val="1060"/>
</p:tagLst>
</file>

<file path=ppt/tags/tag439.xml><?xml version="1.0" encoding="utf-8"?>
<p:tagLst xmlns:p="http://schemas.openxmlformats.org/presentationml/2006/main">
  <p:tag name="AS_UNIQUEID" val="1061"/>
</p:tagLst>
</file>

<file path=ppt/tags/tag440.xml><?xml version="1.0" encoding="utf-8"?>
<p:tagLst xmlns:p="http://schemas.openxmlformats.org/presentationml/2006/main">
  <p:tag name="AS_UNIQUEID" val="1062"/>
</p:tagLst>
</file>

<file path=ppt/tags/tag441.xml><?xml version="1.0" encoding="utf-8"?>
<p:tagLst xmlns:p="http://schemas.openxmlformats.org/presentationml/2006/main">
  <p:tag name="AS_UNIQUEID" val="1063"/>
</p:tagLst>
</file>

<file path=ppt/tags/tag442.xml><?xml version="1.0" encoding="utf-8"?>
<p:tagLst xmlns:p="http://schemas.openxmlformats.org/presentationml/2006/main">
  <p:tag name="AS_UNIQUEID" val="1064"/>
</p:tagLst>
</file>

<file path=ppt/tags/tag443.xml><?xml version="1.0" encoding="utf-8"?>
<p:tagLst xmlns:p="http://schemas.openxmlformats.org/presentationml/2006/main">
  <p:tag name="AS_UNIQUEID" val="1065"/>
</p:tagLst>
</file>

<file path=ppt/tags/tag444.xml><?xml version="1.0" encoding="utf-8"?>
<p:tagLst xmlns:p="http://schemas.openxmlformats.org/presentationml/2006/main">
  <p:tag name="AS_UNIQUEID" val="1066"/>
</p:tagLst>
</file>

<file path=ppt/tags/tag445.xml><?xml version="1.0" encoding="utf-8"?>
<p:tagLst xmlns:p="http://schemas.openxmlformats.org/presentationml/2006/main">
  <p:tag name="AS_UNIQUEID" val="1067"/>
</p:tagLst>
</file>

<file path=ppt/tags/tag446.xml><?xml version="1.0" encoding="utf-8"?>
<p:tagLst xmlns:p="http://schemas.openxmlformats.org/presentationml/2006/main">
  <p:tag name="AS_UNIQUEID" val="1068"/>
</p:tagLst>
</file>

<file path=ppt/tags/tag447.xml><?xml version="1.0" encoding="utf-8"?>
<p:tagLst xmlns:p="http://schemas.openxmlformats.org/presentationml/2006/main">
  <p:tag name="AS_UNIQUEID" val="1069"/>
</p:tagLst>
</file>

<file path=ppt/tags/tag448.xml><?xml version="1.0" encoding="utf-8"?>
<p:tagLst xmlns:p="http://schemas.openxmlformats.org/presentationml/2006/main">
  <p:tag name="AS_UNIQUEID" val="1070"/>
</p:tagLst>
</file>

<file path=ppt/tags/tag449.xml><?xml version="1.0" encoding="utf-8"?>
<p:tagLst xmlns:p="http://schemas.openxmlformats.org/presentationml/2006/main">
  <p:tag name="AS_UNIQUEID" val="1071"/>
</p:tagLst>
</file>

<file path=ppt/tags/tag450.xml><?xml version="1.0" encoding="utf-8"?>
<p:tagLst xmlns:p="http://schemas.openxmlformats.org/presentationml/2006/main">
  <p:tag name="AS_UNIQUEID" val="1072"/>
</p:tagLst>
</file>

<file path=ppt/tags/tag451.xml><?xml version="1.0" encoding="utf-8"?>
<p:tagLst xmlns:p="http://schemas.openxmlformats.org/presentationml/2006/main">
  <p:tag name="AS_UNIQUEID" val="1073"/>
</p:tagLst>
</file>

<file path=ppt/tags/tag452.xml><?xml version="1.0" encoding="utf-8"?>
<p:tagLst xmlns:p="http://schemas.openxmlformats.org/presentationml/2006/main">
  <p:tag name="AS_UNIQUEID" val="1074"/>
</p:tagLst>
</file>

<file path=ppt/tags/tag453.xml><?xml version="1.0" encoding="utf-8"?>
<p:tagLst xmlns:p="http://schemas.openxmlformats.org/presentationml/2006/main">
  <p:tag name="AS_UNIQUEID" val="1075"/>
</p:tagLst>
</file>

<file path=ppt/tags/tag454.xml><?xml version="1.0" encoding="utf-8"?>
<p:tagLst xmlns:p="http://schemas.openxmlformats.org/presentationml/2006/main">
  <p:tag name="AS_UNIQUEID" val="1076"/>
</p:tagLst>
</file>

<file path=ppt/tags/tag455.xml><?xml version="1.0" encoding="utf-8"?>
<p:tagLst xmlns:p="http://schemas.openxmlformats.org/presentationml/2006/main">
  <p:tag name="AS_UNIQUEID" val="1077"/>
</p:tagLst>
</file>

<file path=ppt/tags/tag456.xml><?xml version="1.0" encoding="utf-8"?>
<p:tagLst xmlns:p="http://schemas.openxmlformats.org/presentationml/2006/main">
  <p:tag name="AS_UNIQUEID" val="1078"/>
</p:tagLst>
</file>

<file path=ppt/tags/tag457.xml><?xml version="1.0" encoding="utf-8"?>
<p:tagLst xmlns:p="http://schemas.openxmlformats.org/presentationml/2006/main">
  <p:tag name="AS_UNIQUEID" val="1079"/>
</p:tagLst>
</file>

<file path=ppt/tags/tag458.xml><?xml version="1.0" encoding="utf-8"?>
<p:tagLst xmlns:p="http://schemas.openxmlformats.org/presentationml/2006/main">
  <p:tag name="AS_UNIQUEID" val="1080"/>
</p:tagLst>
</file>

<file path=ppt/tags/tag459.xml><?xml version="1.0" encoding="utf-8"?>
<p:tagLst xmlns:p="http://schemas.openxmlformats.org/presentationml/2006/main">
  <p:tag name="AS_UNIQUEID" val="1081"/>
</p:tagLst>
</file>

<file path=ppt/tags/tag460.xml><?xml version="1.0" encoding="utf-8"?>
<p:tagLst xmlns:p="http://schemas.openxmlformats.org/presentationml/2006/main">
  <p:tag name="AS_UNIQUEID" val="1082"/>
</p:tagLst>
</file>

<file path=ppt/tags/tag461.xml><?xml version="1.0" encoding="utf-8"?>
<p:tagLst xmlns:p="http://schemas.openxmlformats.org/presentationml/2006/main">
  <p:tag name="AS_UNIQUEID" val="1083"/>
</p:tagLst>
</file>

<file path=ppt/tags/tag462.xml><?xml version="1.0" encoding="utf-8"?>
<p:tagLst xmlns:p="http://schemas.openxmlformats.org/presentationml/2006/main">
  <p:tag name="AS_UNIQUEID" val="1084"/>
</p:tagLst>
</file>

<file path=ppt/tags/tag463.xml><?xml version="1.0" encoding="utf-8"?>
<p:tagLst xmlns:p="http://schemas.openxmlformats.org/presentationml/2006/main">
  <p:tag name="AS_UNIQUEID" val="1085"/>
</p:tagLst>
</file>

<file path=ppt/tags/tag464.xml><?xml version="1.0" encoding="utf-8"?>
<p:tagLst xmlns:p="http://schemas.openxmlformats.org/presentationml/2006/main">
  <p:tag name="AS_UNIQUEID" val="1086"/>
</p:tagLst>
</file>

<file path=ppt/tags/tag465.xml><?xml version="1.0" encoding="utf-8"?>
<p:tagLst xmlns:p="http://schemas.openxmlformats.org/presentationml/2006/main">
  <p:tag name="AS_UNIQUEID" val="1087"/>
</p:tagLst>
</file>

<file path=ppt/tags/tag466.xml><?xml version="1.0" encoding="utf-8"?>
<p:tagLst xmlns:p="http://schemas.openxmlformats.org/presentationml/2006/main">
  <p:tag name="AS_UNIQUEID" val="1088"/>
</p:tagLst>
</file>

<file path=ppt/tags/tag467.xml><?xml version="1.0" encoding="utf-8"?>
<p:tagLst xmlns:p="http://schemas.openxmlformats.org/presentationml/2006/main">
  <p:tag name="AS_UNIQUEID" val="1089"/>
</p:tagLst>
</file>

<file path=ppt/tags/tag468.xml><?xml version="1.0" encoding="utf-8"?>
<p:tagLst xmlns:p="http://schemas.openxmlformats.org/presentationml/2006/main">
  <p:tag name="AS_UNIQUEID" val="1090"/>
</p:tagLst>
</file>

<file path=ppt/tags/tag469.xml><?xml version="1.0" encoding="utf-8"?>
<p:tagLst xmlns:p="http://schemas.openxmlformats.org/presentationml/2006/main">
  <p:tag name="AS_UNIQUEID" val="1091"/>
</p:tagLst>
</file>

<file path=ppt/tags/tag470.xml><?xml version="1.0" encoding="utf-8"?>
<p:tagLst xmlns:p="http://schemas.openxmlformats.org/presentationml/2006/main">
  <p:tag name="AS_UNIQUEID" val="1092"/>
</p:tagLst>
</file>

<file path=ppt/tags/tag471.xml><?xml version="1.0" encoding="utf-8"?>
<p:tagLst xmlns:p="http://schemas.openxmlformats.org/presentationml/2006/main">
  <p:tag name="AS_UNIQUEID" val="1093"/>
</p:tagLst>
</file>

<file path=ppt/tags/tag472.xml><?xml version="1.0" encoding="utf-8"?>
<p:tagLst xmlns:p="http://schemas.openxmlformats.org/presentationml/2006/main">
  <p:tag name="AS_UNIQUEID" val="1094"/>
</p:tagLst>
</file>

<file path=ppt/tags/tag473.xml><?xml version="1.0" encoding="utf-8"?>
<p:tagLst xmlns:p="http://schemas.openxmlformats.org/presentationml/2006/main">
  <p:tag name="AS_UNIQUEID" val="1095"/>
</p:tagLst>
</file>

<file path=ppt/tags/tag474.xml><?xml version="1.0" encoding="utf-8"?>
<p:tagLst xmlns:p="http://schemas.openxmlformats.org/presentationml/2006/main">
  <p:tag name="AS_UNIQUEID" val="1171"/>
</p:tagLst>
</file>

<file path=ppt/tags/tag475.xml><?xml version="1.0" encoding="utf-8"?>
<p:tagLst xmlns:p="http://schemas.openxmlformats.org/presentationml/2006/main">
  <p:tag name="AS_UNIQUEID" val="1172"/>
</p:tagLst>
</file>

<file path=ppt/tags/tag47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17</Slides>
  <Notes>1</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17</vt:i4>
      </vt:variant>
    </vt:vector>
  </HeadingPairs>
  <TitlesOfParts>
    <vt:vector baseType="lpstr" size="30">
      <vt:lpstr>Arial</vt:lpstr>
      <vt:lpstr>Calibri</vt:lpstr>
      <vt:lpstr>等线 Light</vt:lpstr>
      <vt:lpstr>等线</vt:lpstr>
      <vt:lpstr>Aa马上行楷</vt:lpstr>
      <vt:lpstr>阿里巴巴普惠体</vt:lpstr>
      <vt:lpstr>阿里巴巴普惠体 Medium</vt:lpstr>
      <vt:lpstr>思源黑体 CN Medium</vt:lpstr>
      <vt:lpstr>思源黑体 CN Normal</vt:lpstr>
      <vt:lpstr>Arial Unicode MS</vt:lpstr>
      <vt:lpstr>宋体</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2024-09-28T01:16:44.878</cp:lastPrinted>
  <dcterms:created xsi:type="dcterms:W3CDTF">2024-09-27T17:16:44Z</dcterms:created>
  <dcterms:modified xsi:type="dcterms:W3CDTF">2024-09-27T17:16:47Z</dcterms:modified>
</cp:coreProperties>
</file>