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703C1-8A48-46CC-BDBD-4398CF79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33500-38A3-4F76-8BD0-D78346E2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EB711-0E70-4EAD-8B01-E47F5FAD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10A38-45B4-4512-9F22-EFE0ED2B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CD93D-743A-4547-86FC-AB48553B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D271B-8E6D-4FCA-8A80-86CE1F2ED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F8566-B9B0-4CDD-97BD-FE4F800B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028F1-AD70-420D-901A-91F8080E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F7FE5-8CC6-4435-8879-4D7E17FD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BC86C-0E8C-45BE-8EA8-D3C7894F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C7ED8-2514-427A-A71D-AC4A3A42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5077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飞机飞行操纵系统课件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飞机飞行操纵系统的硬件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飞机飞行操纵系统的软件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飞机飞行操纵系统的应用与发展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飞机飞行操纵系统的维护与检修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飞机飞行操纵系统是指用于控制和操纵飞机的飞行姿态、速度、高度等飞行参数的系统。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飞行操纵系统的主要功能是接收飞行员通过操纵装置发出的指令，通过一系列机械和电气的传动装置，将指令传递给飞机的各个翼面和舵面，从而改变飞机的飞行姿态和轨迹。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飞机飞行操纵系统的定义与功能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31" r="243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飞机飞行操纵系统通常由操纵装置、传动装置、控制装置和执行机构等部分组成。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根据飞机类型和设计要求的不同，飞行操纵系统的结构形式也不同，常见的有机械式、液压式、电气式等。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飞机飞行操纵系统的组成与结构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飞行员通过操纵装置（如驾驶杆、脚蹬等）发出指令，控制装置（如舵机、作动筒等）接收指令后，驱动执行机构（如升降舵、副翼等）动作，从而改变飞机的飞行姿态和轨迹。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在飞行过程中，飞行员可以根据需要随时调整飞行姿态和轨迹，通过操纵装置发出指令，控制装置将指令传递给执行机构，执行机构根据指令动作，使飞机按照飞行员的要求进行飞行。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飞机飞行操纵系统的工作原理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飞机飞行操纵系统的硬件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飞行控制面板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飞行控制面板是飞行操纵系统的核心部分，用于飞行员对飞机进行控制。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面板上通常包括驾驶杆、脚蹬、油门杆等控制设备，以及各种仪表和显示器。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飞行员通过操作飞行控制面板，可以控制飞机的姿态、速度、高度等参数。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舵机是飞行操纵系统中的执行机构，用于将飞行控制面板的指令转化为舵面的动作。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常见的舵机有升降舵机、副翼舵机、方向舵机和襟翼舵机等。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飞行员通过操作舵机，可以改变飞机各部分的姿态，从而实现飞机的各种飞行动作。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舵机与舵面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传感器与测量设备用于监测飞机的状态和参数，并将数据传输给飞行控制面板。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常见的传感器有陀螺仪、加速度计、气压计和高度计等。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这些设备能够提供飞机姿态、速度、位置等重要信息，帮助飞行员更好地掌握飞机状态。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传感器与测量设备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https://d.book118.com/738005077020006046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2024-09-26T21:35:31.417</cp:lastPrinted>
  <dcterms:created xsi:type="dcterms:W3CDTF">2024-09-26T13:35:31Z</dcterms:created>
  <dcterms:modified xsi:type="dcterms:W3CDTF">2024-09-26T13:35:33Z</dcterms:modified>
</cp:coreProperties>
</file>