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57C4A-538E-4598-9111-C7CC1B6AC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36902-827F-4325-A83D-233FF5FF5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855B1-42D3-4241-B3AF-B830C2D41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9118C-0CDA-4CA0-A304-339DED6E2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B143A4-4544-4AB0-BFED-9DC945595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5903EC-551C-48FE-8E99-CADA9CDC8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47E4E9-DE1A-482D-9900-309C4F6E8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5ADCD-89D8-47CF-808C-250F22499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057AD-ABD5-467C-9800-31277A9B5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51AFF-619B-4169-856B-61EFFEF30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62A92-6626-49D4-BC7A-8F8B2A7FC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07016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护理教育学第六章护理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护理学是一门研究人类生命健康、疾病预防、照顾患者以及促进人类健康的学科。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提供高质量的护理服务，提高患者的生命质量，促进人类健康和福祉。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护理学的定义和目标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护理学起源于古代，随着医学和社会的进步而发展。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现代护理学的发展涉及护理实践、教育、研究和管理等多个方面，不断推动着护理学的进步和创新。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护理学的历史和发展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833" r="3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包括生物学、心理学、社会学、伦理学等学科的理论基础。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如奥瑞姆的自理理论、纽曼的系统理论等，为护理实践提供指导。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护理实践理论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护理实践是指护士在临床工作中所进行的一系列护理活动，包括评估、诊断、计划、实施和评价等过程。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通过护理实践，护士旨在促进患者的健康、预防疾病、减轻痛苦和促进康复，同时关注患者的心理、社会和情感需求。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护理实践的定义和目标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针对单个患者的护理活动，包括病情评估、诊断、计划、实施和评价等。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个体护理实践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群体护理实践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针对一组患者的共同需求进行的护理活动，如健康教育、组织患者活动等。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以社区为单位，针对社区居民的健康需求进行的护理活动，如健康教育、预防接种等。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护理实践的种类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22" r="1862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07" r="186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护理实践的方法和技术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包括生命体征监测、给药、输液、注射等基础护理操作。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包括急救护理、重症监护、血液净化等高级护理操作。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包括病区管理、人力资源管理、物资管理等护理管理操作。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包括健康教育、培训指导等护理教育操作。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高级护理技术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护理管理技术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护理教育技术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尊重患者的自主权、隐私权、知情同意权等基本权利。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92" r="10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083" r="12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尊重患者的权利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确保患者的安全和医疗质量，防止医疗事故和差错。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保护患者的安全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遵守国家法律法规和医疗规章制度，规范护理行为。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护理实践的伦理和法律问题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https://d.book118.com/738007016127006031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2024-09-08T21:56:00.195</cp:lastPrinted>
  <dcterms:created xsi:type="dcterms:W3CDTF">2024-09-08T13:56:00Z</dcterms:created>
  <dcterms:modified xsi:type="dcterms:W3CDTF">2024-09-08T13:56:02Z</dcterms:modified>
</cp:coreProperties>
</file>