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7B572F-86BF-48EE-8DFB-17C19428E1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DBB8ED-8A88-4575-BCA9-2B910B1D0C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66E9F7-96AF-468C-B713-FD3C656DD5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4C9EFC-D4D9-43F0-BA54-861B8AAD32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ED0E2A-B237-4A67-9055-8402055A35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A1DC14-034D-49E3-AE45-2056190BCE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9B45E4-3B1F-4D0A-9281-63B7346E14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D90327-846F-49A0-BA22-A4C20020F9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A1CBAA-8BB7-49E9-8398-A94CD3A569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1115C4-4C82-4B2D-88C2-EF8EA8C482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B5FFF2-1D46-4C68-964B-3CAFF8A208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00711605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故障模式和效应分析课件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故障模式和效应分析简介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故障模式分析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效应分析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故障模式和效应分析的应用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故障模式和效应分析的未来发展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故障模式和效应分析简介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故障模式和效应分析（Failure Modes and Effects Analysis，简称FMEA）是一种预防性的质量工程技术，用于识别、评估和优先处理潜在的故障模式及其对系统性能的影响。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通过分析产品设计、生产和使用过程中的潜在故障模式，评估其发生概率和严重程度，从而优先处理高风险故障模式，提高产品的可靠性和安全性。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基于系统工程的分析方法，将系统分解为若干子系统、组件和零件，分析每个组成部分可能发生的故障模式及其对系统性能的影响。</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确定分析范围和边界、列出所有可能的故障模式、评估每个故障模式的发生概率和严重程度、确定优先级并制定改进措施。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工作原理与流程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流程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工作原理</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广泛应用于汽车、航空、电子产品、医疗器械等行业，用于产品设计、生产和使用过程中的潜在故障预防和控制。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应用领域</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能够全面识别潜在故障模式及其影响，优先处理高风险故障，提高产品可靠性和安全性，降低维修成本和产品召回风险。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优势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故障模式分析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故障是指产品或系统在规定条件下不能完成规定的功能或性能下降的现象。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故障定义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根据故障的性质和影响程度，可以将故障分为功能故障和潜在故障两类。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故障分类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故障模式识别方法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通过观察、检测和试验等手段，识别产品或系统中可能存在的故障模式。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故障模式识别流程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包括确定分析对象、收集资料、现场调查、分析故障模式、制定改进措施等步骤。</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故障模式识别方法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步骤五</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评估故障模式对产品或系统性能的影响程度，制定相应的改进措施和预防措施。</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步骤四</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根据收集的资料和现场调查结果，分析可能的故障模式及其产生的原因。</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步骤三</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进行现场调查，了解产品或系统的使用环境、使用条件、使用频率等信息。</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步骤一</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明确分析目的和范围，确定分析对象和分析方法。</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步骤二</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收集相关资料，包括产品或系统的技术资料、使用情况、维修记录等。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故障模式分析步骤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效应分析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https://d.book118.com/738007116056006044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2024-09-24T12:46:30.123</cp:lastPrinted>
  <dcterms:created xsi:type="dcterms:W3CDTF">2024-09-24T04:46:30Z</dcterms:created>
  <dcterms:modified xsi:type="dcterms:W3CDTF">2024-09-24T04:46:31Z</dcterms:modified>
</cp:coreProperties>
</file>