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06D79-2C9B-484C-83E3-AB4493040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FA949-C3C3-43B8-81BE-F8A25B79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46711-8502-4D39-93F6-3FB91367E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487DF-82CF-4725-A4AE-B0AE6D85C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5615C7-3BD6-4724-9EC5-7A2F0487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D356F1-DF40-4FFE-B66E-CC39DB39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6C51E6-E8F4-42EE-BC4C-80222A135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320C0-268F-4908-BD35-369E30DBC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C19B0-EB73-4083-8195-BCB3F9F9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D5CD4-6071-4481-9C6D-E3F73E77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7C4AA-6E38-4241-8501-F66077F5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007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如何运用心理危机评估优化个人决策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心理危机类型与识别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心理危机评估在个人决策中的应用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心理危机干预策略与技巧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心理危机评估的局限性与挑战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心理危机评估是一种系统性的方法，用于识别和理解个体在面临困难或压力时可能出现的心理问题，以及这些问题可能对个体造成的影响。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随着社会压力的增大和心理健康问题的日益突出，心理危机评估在临床心理学、社会工作、教育等领域的应用逐渐受到重视。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心理危机评估的主要目的是识别出处于心理危机中的个体，了解他们的需求和问题，以便提供及时、有效的干预和支持。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通过心理危机评估，可以帮助个体更好地应对困难和压力，减少心理问题的发生和发展，提高个体的心理健康水平和生活质量。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评估原则与方法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心理危机评估应遵循保密、尊重、客观、全面等原则，确保评估过程的公正性和准确性。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评估原则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可采用多种方法，如面谈、观察、心理测验等。在评估过程中，应综合考虑个体的症状、病史、家庭背景等多方面信息，以便做出全面、准确的评估。同时，评估人员应具备专业的心理学知识和丰富的实践经验，以确保评估结果的准确性和有效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心理危机类型与识别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由于突然遭受严重精神刺激，如自然灾害、交通事故、亲人亡故等，导致个体出现强烈的恐惧、焦虑、抑郁等情绪反应。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急性应激反应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在经历或目睹极端恐怖事件后，个体反复出现与创伤事件相关的梦境、回忆或闪回，并伴随强烈的情绪反应。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由于生活或工作环境的重大变化，如失业、离婚、移民等，导致个体出现长期的情绪困扰和行为问题。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适应性障碍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一种持续的情绪低落状态，表现为兴趣丧失、活力减退、睡眠障碍、食欲改变等症状。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常见心理危机类型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注意个体情绪的稳定性和波动情况，如是否易怒、暴躁或情绪低落。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观察情绪变化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关注个体的日常行为是否有明显改变，如失眠、食欲不振、注意力不集中等。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留意行为异常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鼓励个体表达内心感受，倾听其是否有焦虑、绝望或无助等情绪。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倾听内心感受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了解个体是否有自杀意念或计划，以及其自杀风险的严重程度。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评估自杀风险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小张因失恋而陷入抑郁，整日闭门不出，对任何事情都提不起兴趣。通过心理危机评估，发现小张存在严重的抑郁症状，需要及时进行心理干预和治疗。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王先生在工作中遭遇重大挫折，一度产生轻生念头。经过心理危机评估，发现王先生存在较高的自杀风险，需要立即采取措施进行干预和救助。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李女士在经历一次车祸后，经常出现与车祸相关的梦境和闪回，严重影响其日常生活。通过心理危机评估，确定李女士患有创伤后应激障碍，需要接受专业的心理治疗和支持。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案例分析：心理危机的识别与处理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心理危机评估在个人决策中的应用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10" b="61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在决策过程中，通过自我观察、情绪识别和压力感知等方式，及时发现潜在的心理危机迹象。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识别潜在的心理危机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根据心理危机的性质、持续时间和影响范围等因素，对危机的严重程度进行客观评估。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评估危机的严重程度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深入了解心理危机产生的背景、触发因素和内在心理机制，以便更好地应对和解决危机。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分析危机产生的原因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决策过程中的心理危机评估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调整决策目标和期望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根据心理危机评估的结果，重新审视和调整决策目标和期望，使其更加符合实际情况和自身能力。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针对不同的心理危机类型和严重程度，制定相应的应对策略和措施，如寻求专业帮助、调整生活方式、学习放松技巧等。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优化决策过程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通过心理危机评估，发现决策过程中的不足之处，进而改进和优化决策流程，提高决策质量和效率。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评估结果对决策的影响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https://d.book118.com/738010071015006032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2024-09-09T08:41:28.698</cp:lastPrinted>
  <dcterms:created xsi:type="dcterms:W3CDTF">2024-09-09T00:41:28Z</dcterms:created>
  <dcterms:modified xsi:type="dcterms:W3CDTF">2024-09-09T00:41:30Z</dcterms:modified>
</cp:coreProperties>
</file>