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CC33A-E0D3-4247-99A2-61812122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59995-9E72-4E67-B47B-77D9F5E1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5226A-330D-4B51-B10F-88E041400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37A43-5C04-4C1D-9255-2C70D21E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06592-9706-4619-8B20-53D39638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0E6C7-B648-47E3-8189-B9A86BBF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473A9-055F-4EED-92E8-9A3F770C6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9C7C6-92A3-4D43-A7EC-AB472119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63673-3125-4E73-B383-D188386B9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4322B-9617-431C-BAF5-6E9332159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09577-4316-4846-BB5A-9B9D6CBE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00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环保检测简介演示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环保检测概述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环保检测的技术与方法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环保检测的应用领域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环保检测的未来发展趋势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环保检测的案例与实际应用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环保检测概述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环保检测是指通过对环境中各种污染物的含量、分布、变化等进行系统、科学、定量的测定，以评价环境质量，为环境管理、污染源控制、环境规划等提供科学依据的技术手段。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环保检测对于保护环境、维护生态平衡、保障人体健康具有重要意义。只有通过科学、准确、全面的环保检测，才能及时了解环境状况，发现环境问题，采取有针对性的措施进行治理和改善。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环保检测的定义与意义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目的：环保检测的主要目的是评价环境质量，掌握环境污染状况，预防和控制环境污染，保护生态环境，促进可持续发展。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任务：环保检测的主要任务包括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对环境中各种污染物的含量、分布、变化等进行定量测定；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评价环境质量，编制环境质量报告；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对污染源进行监督性监测，掌握污染源排放状况；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为环境管理、环境规划、环境科学研究等提供科学依据。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环保检测的目的和任务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20世纪70年代，我国环保事业起步，环保检测工作也随之开展。当时主要依靠引进国外仪器设备和技术，开展一些基础性的环境监测工作。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20世纪80年代至90年代，随着我国经济的快速发展，环境污染问题日益严重，环保检测工作也得到了更多的重视和投入。此时期，我国环保检测机构逐步建立，检测技术不断提高，监测网络逐步完善。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21世纪以来，我国环保检测事业进入快速发展阶段。一方面，随着科技的不断进步和应用，环保检测技术不断更新换代，监测精度和效率不断提高；另一方面，随着国家对环保工作的重视程度不断提高，环保检测工作的地位和作用也越来越重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环保检测发展历程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环保检测的技术与方法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采用空气质量自动监测站、颗粒物监测仪等设备，对大气中的PM2.5、PM10、SO2、NO2等污染物进行实时监测。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28" b="134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利用卫星、无人机等遥感平台，获取大范围、高分辨率的大气污染信息，为污染源头追踪和防控提供数据支持。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遥感监测技术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通过对企业、工厂等污染源头的排放口进行在线或离线监测，确保污染物达标排放，减少大气污染。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污染源排放监测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大气污染检测技术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检测水中的pH值、电导率、溶解氧、化学需氧量等理化指标，评估水质整体状况。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水质理化指标检测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有毒有害物质检测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生物毒性检测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针对水中的重金属、有机物、农药、抗生素等有毒有害物质进行定性和定量分析，确保饮用水安全。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利用生物毒性试验方法，评估水质对水生生物的毒性效应，预防生态系统崩溃。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水质污染检测技术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噪声源识别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通过声源定位技术、声学摄像技术等手段，准确识别噪声污染源，为噪声治理提供依据。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建筑物隔声性能检测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检测建筑物的墙体、窗户等结构的隔声性能，提出改进建议，降低室内噪声污染。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声级计测量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使用声级计对环境中的噪声进行实时测量，了解噪声污染程度和频率分布。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噪声污染检测技术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环保检测的应用领域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https://d.book118.com/738011003012006036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2024-09-15T04:59:20.602</cp:lastPrinted>
  <dcterms:created xsi:type="dcterms:W3CDTF">2024-09-14T20:59:20Z</dcterms:created>
  <dcterms:modified xsi:type="dcterms:W3CDTF">2024-09-14T20:59:22Z</dcterms:modified>
</cp:coreProperties>
</file>