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F65C0E-AD1C-461D-BDC6-52F323171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E42CCA-516D-45BE-B1CF-8A7E580A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04E368-BE1E-4799-94DB-8F298E04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725F7-52D1-40E2-BBA4-06B20A542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2292EB-F0DC-45EA-953F-B8E2E568D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3A2880-EA95-42D5-BDE6-0E4C21B4CD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67FA7D-466C-4A32-B87F-6104462B3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FCB48-F33A-41A5-A90F-717B84E74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BCB356-42A2-443B-A0F8-9E26EEEE4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FE7964-2AF4-4416-98F0-97BB6E726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64558A-206E-46C4-B8B2-795E9A836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emf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8011017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电风暴患者的护理\n## 1.电风暴患者的基本概述\n### 1.1电风暴的定义与发病原因\n### 1.2电风暴的临床表现与诊断\n### 1.3电风暴的并发症与预防\n## 2.电风暴患者的急救措施\n### 2.1电风暴发作时的现场急救\n### 2.2电风暴患者的心肺复苏术\n### 2.3电风暴患者的药物治疗\n## 3.电风暴患者的护理管理\n### 3.1电风暴患者的病房环境与管理\n### 3.2电风暴患者的心理护理与沟通\n### 3.3电风暴患者的健康教育与生活指导\n## 4.电风暴患者的心律失常护理\n### 4.1电风暴患者的心律失常类型与评估\n### 4.2电风暴患者的心律失常药物治疗与监测\n### 4.3电风暴患者的心律失常非药物治疗与护理\n## 5.电风暴患者的并发症护理\n### 5.1电风暴患者的心力衰竭护理\n### 5.2电风暴患者的急性心肌梗死护理\n### 5.3电风暴患者的脑血管意外护理\n## 6.电风暴患者的康复护理\n### 6.1电风暴患者的运动康复与指导\n### 6.2电风暴患者的心理康复与指导\n### 6.3电风暴患者的生活方式调整与指导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电风暴患者的护理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5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电风暴患者的基本概述</a:t>
            </a:r>
            <a:endParaRPr/>
          </a:p>
        </p:txBody>
      </p:sp>
      <p:sp>
        <p:nvSpPr>
          <p:cNvPr id="56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7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电风暴的定义与发病原因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9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电风暴是指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短时间内发生多次严重的心律失常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，导致血流动力学不稳定和心脏功能衰竭的临床综合征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电风暴通常发生在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有心脏病基础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的患者身上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常见的发病原因包括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心肌缺血、心肌梗死、心肌炎、心力衰竭、电解质紊乱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电风暴的发病机制尚不完全明确，可能与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心肌细胞的离子通道功能紊乱、神经内分泌失衡、遗传因素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等多种因素有关</a:t>
            </a:r>
            <a:endParaRPr/>
          </a:p>
        </p:txBody>
      </p:sp>
      <p:pic>
        <p:nvPicPr>
          <p:cNvPr id="9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9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电风暴的临床表现多样，主要包括心悸、晕厥、胸闷、气促、出汗、恶心、呕吐等症状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严重时可出现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心源性休克、心脏骤停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等危及生命的状况</a:t>
                </a:r>
                <a:endParaRPr/>
              </a:p>
            </p:txBody>
          </p:sp>
        </p:grpSp>
        <p:grpSp>
          <p:nvGrpSpPr>
            <p:cNvPr id="10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电风暴的诊断主要依据心电图和临床症状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心电图可表现为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快速性心律失常、缓慢性心律失常、心室颤动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临床症状的严重程度与心律失常的类型和持续时间有关</a:t>
                </a:r>
                <a:endParaRPr/>
              </a:p>
            </p:txBody>
          </p:sp>
        </p:grpSp>
      </p:grpSp>
      <p:sp>
        <p:nvSpPr>
          <p:cNvPr id="1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电风暴的临床表现与诊断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5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06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电风暴的并发症与预防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07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电风暴的并发症主要包括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心力衰竭、心肌梗死、心脏骤停、脑卒中等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这些并发症的发生与电风暴的频繁发作和持续时间有关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电风暴的预防主要包括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控制原发病、改善心脏功能、调整生活方式、避免诱发因素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控制原发病，如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高血压、糖尿病、心肌炎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等，可以降低电风暴的发生风险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改善心脏功能，如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利尿、扩血管、强心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等药物治疗，可以减轻心脏负担，降低电风暴的发生风险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调整生活方式，如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低盐饮食、适量运动、戒烟限酒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等，可以降低电风暴的发生风险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避免诱发因素，如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过度劳累、情绪激动、感染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等，可以降低电风暴的发生风险</a:t>
            </a:r>
            <a:endParaRPr/>
          </a:p>
        </p:txBody>
      </p:sp>
      <p:cxnSp>
        <p:nvCxnSpPr>
          <p:cNvPr id="108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电风暴患者的急救措施</a:t>
            </a:r>
            <a:endParaRPr/>
          </a:p>
        </p:txBody>
      </p:sp>
      <p:sp>
        <p:nvSpPr>
          <p:cNvPr id="1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电风暴发作时的现场急救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1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电风暴发作时，应立即进行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现场急救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心肺复苏、除颤、药物治疗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等措施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心肺复苏：对于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心脏骤停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的患者，立即进行心肺复苏，包括胸外按压和人工呼吸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除颤：对于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心室颤动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的患者，立即进行除颤治疗，以恢复心律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药物治疗：对于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严重心律失常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的患者，立即给予抗心律失常药物，如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胺碘酮、利多卡因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</p:txBody>
      </p:sp>
      <p:cxnSp>
        <p:nvCxnSpPr>
          <p:cNvPr id="11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电风暴患者的心肺复苏术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1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心肺复苏术是电风暴急救的重要措施，包括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胸外按压、人工呼吸、电除颤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胸外按压：双手交叉，保持手指伸直，用身体的力量进行按压，按压深度为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胸廓前后径的1/3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，频率为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100-120次/分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人工呼吸：用面罩进行人工呼吸，每次吹气时间为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，吹气次数为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12-15次/分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电除颤：根据心电图判断心律失常类型，选择合适的除颤能量和除颤次数，一般首次除颤能量为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200-300焦耳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，随后可根据需要调整</a:t>
            </a:r>
            <a:endParaRPr/>
          </a:p>
        </p:txBody>
      </p:sp>
      <p:cxnSp>
        <p:nvCxnSpPr>
          <p:cNvPr id="122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3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电风暴患者的药物治疗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电风暴患者的药物治疗主要包括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抗心律失常药物、抗凝药物、抗血小板药物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抗心律失常药物：如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胺碘酮、利多卡因、普罗帕酮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等，可以控制心律失常的发作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抗凝药物：如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华法林、新型口服抗凝药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等，可以降低血栓形成的风险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抗血小板药物：如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阿司匹林、氯吡格雷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等，可以降低血小板聚集，减轻心脏负担</a:t>
            </a:r>
            <a:endParaRPr/>
          </a:p>
        </p:txBody>
      </p:sp>
      <p:cxnSp>
        <p:nvCxnSpPr>
          <p:cNvPr id="127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8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电风暴患者的护理管理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电风暴患者的病房环境与管理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电风暴患者应入住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重症监护病房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，以便于密切观察病情和及时救治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病房环境应保持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安静、整洁、舒适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，避免外界干扰和不良刺激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病房内应备有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心电图机、除颤仪、急救药品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等抢救设备，确保患者安全</a:t>
            </a:r>
            <a:endParaRPr/>
          </a:p>
        </p:txBody>
      </p:sp>
      <p:pic>
        <p:nvPicPr>
          <p:cNvPr id="14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电风暴患者的心理护理与沟通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电风暴患者常伴有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焦虑、恐惧、抑郁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等心理问题，需要进行心理护理和沟通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护士应主动与患者沟通，了解其心理状态，给予关怀和支持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鼓励患者家属参与护理，提供家庭支持，帮助患者树立战胜疾病的信心</a:t>
            </a:r>
            <a:endParaRPr/>
          </a:p>
        </p:txBody>
      </p:sp>
      <p:cxnSp>
        <p:nvCxnSpPr>
          <p:cNvPr id="1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电风暴患者的健康教育与生活指导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电风暴患者需要了解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疾病知识、治疗措施、预防措施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等方面的信息，以便更好地配合治疗和预防复发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护士应主动向患者讲解疾病相关知识，提高患者的自我管理能力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教导患者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低盐饮食、适量运动、戒烟限酒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等健康生活方式，降低复发风险</a:t>
            </a:r>
            <a:endParaRPr/>
          </a:p>
        </p:txBody>
      </p:sp>
      <p:cxnSp>
        <p:nvCxnSpPr>
          <p:cNvPr id="2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https://d.book118.com/738011017127006037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电风暴患者的护理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2024-09-17T21:21:53.134</cp:lastPrinted>
  <dcterms:created xsi:type="dcterms:W3CDTF">2024-09-17T13:21:53Z</dcterms:created>
  <dcterms:modified xsi:type="dcterms:W3CDTF">2024-09-17T13:21:54Z</dcterms:modified>
</cp:coreProperties>
</file>