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04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B9399-F043-4E00-BDB7-21482483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5BDBA-9AE3-4CFC-95F2-99697FD5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6E249-16BE-40CA-AFAE-9A2AD291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7143-9735-469C-8FA4-66CDF196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06A3A-F939-404F-B2C0-1BF05CE2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1BC04-D262-44AD-8790-69626A6C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5CB67-77D1-45D6-8EE4-EE5F946D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C470F-7FDD-4E7A-990B-1C2D89D1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6AD73-BDE9-4507-9AC5-E1F3F6B1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B9909-7853-412D-ACA0-083C0BC9F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E7AC0-6D98-41CC-AA00-52654C077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20" Type="http://schemas.openxmlformats.org/officeDocument/2006/relationships/tags" Target="../tags/tag302.xml" /><Relationship Id="rId21" Type="http://schemas.openxmlformats.org/officeDocument/2006/relationships/tags" Target="../tags/tag303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046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青春与责任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小无名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青春的内涵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责任的内涵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青春与责任的关联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如何承担青春的责任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青春与责任的现实意义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青春的内涵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青春的定义</a:t>
            </a:r>
            <a:endParaRPr lang="zh-CN" altLang="en-US"/>
          </a:p>
        </p:txBody>
      </p:sp>
      <p:sp>
        <p:nvSpPr>
          <p:cNvPr id="1049024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6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8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青春是指一个人从少年到成年的过渡时期，通常指15岁到25岁之间。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2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4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6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青春时期是一个人生理、心理、社会适应能力等方面快速发展的时期。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0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2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青春时期是一个人形成独立人格、价值观、世界观的重要时期。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0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2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青春时期是一个人探索自我、追求理想、承担责任的重要时期。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青春的特点</a:t>
            </a:r>
            <a:endParaRPr lang="zh-CN" altLang="en-US"/>
          </a:p>
        </p:txBody>
      </p:sp>
      <p:sp>
        <p:nvSpPr>
          <p:cNvPr id="104909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活力四溢：充满活力，积极向上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友谊深厚：珍惜友谊，互相支持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创新进取：勇于创新，不断进取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勇敢无畏：敢于挑战，不怕困难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青春的意义</a:t>
            </a:r>
            <a:endParaRPr lang="zh-CN" altLang="en-US"/>
          </a:p>
        </p:txBody>
      </p:sp>
      <p:sp>
        <p:nvSpPr>
          <p:cNvPr id="10491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青春是人生最美好的阶段，充满了活力和希望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青春是成长的过程，需要不断学习和探索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青春是实现梦想的时期，需要勇敢追求和奋斗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青春是承担责任的时刻，需要勇于担当和付出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责任的内涵</a:t>
            </a:r>
            <a:endParaRPr lang="zh-CN" altLang="en-US"/>
          </a:p>
        </p:txBody>
      </p:sp>
      <p:sp>
        <p:nvSpPr>
          <p:cNvPr id="104924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责任的定义</a:t>
            </a:r>
            <a:endParaRPr lang="zh-CN" altLang="en-US"/>
          </a:p>
        </p:txBody>
      </p:sp>
      <p:sp>
        <p:nvSpPr>
          <p:cNvPr id="10493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责任是对自己、他人和社会的承诺和担当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责任是一种法律观念，要求我们在行为上遵守法律规定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责任是一种价值观念，要求我们在行为上符合社会价值观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责任是一种道德观念，要求我们在行为上符合道德规范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责任的特点</a:t>
            </a:r>
            <a:endParaRPr lang="zh-CN" altLang="en-US"/>
          </a:p>
        </p:txBody>
      </p:sp>
      <p:sp>
        <p:nvSpPr>
          <p:cNvPr id="104940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自觉性：主动承担，不推诿责任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1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坚定性：面对困难，不轻易放弃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1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广泛性：涉及生活、学习、工作等多个方面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42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136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成长性：随着经验和能力的增长，责任也随之增加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责任的意义</a:t>
            </a:r>
            <a:endParaRPr lang="zh-CN" altLang="en-US"/>
          </a:p>
        </p:txBody>
      </p:sp>
      <p:sp>
        <p:nvSpPr>
          <p:cNvPr id="10494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责任是建立良好人际关系和团队合作的基础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责任是对自己、他人和社会的承诺和担当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责任是推动个人成长和进步的动力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责任是实现人生价值和社会价值的重要途径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青春与责任的关联</a:t>
            </a:r>
            <a:endParaRPr lang="zh-CN" altLang="en-US"/>
          </a:p>
        </p:txBody>
      </p:sp>
      <p:sp>
        <p:nvSpPr>
          <p:cNvPr id="10495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青春是责任的起点</a:t>
            </a:r>
            <a:endParaRPr lang="zh-CN" altLang="en-US"/>
          </a:p>
        </p:txBody>
      </p:sp>
      <p:sp>
        <p:nvSpPr>
          <p:cNvPr id="10496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青春时期，人们开始意识到自己的责任和使命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青春时期，人们开始关注社会问题，培养社会责任感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青春时期，人们开始规划自己的人生，为自己的未来负责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青春时期，人们开始尝试承担责任，锻炼自己的意志和品质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责任是青春的归宿</a:t>
            </a:r>
            <a:endParaRPr lang="zh-CN" altLang="en-US"/>
          </a:p>
        </p:txBody>
      </p:sp>
      <p:sp>
        <p:nvSpPr>
          <p:cNvPr id="104970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青春的归宿：承担责任，让青春更有意义和价值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1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青春的责任：在成长过程中，学会承担责任，实现自我价值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责任：对自己、他人和社会的承诺和担当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2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青春：充满活力，勇于探索，敢于担当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青春与责任相互促进</a:t>
            </a:r>
            <a:endParaRPr lang="zh-CN" altLang="en-US"/>
          </a:p>
        </p:txBody>
      </p:sp>
      <p:sp>
        <p:nvSpPr>
          <p:cNvPr id="10497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青春是责任的基础：青春时期，人们充满活力，敢于承担责任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青春与责任相辅相成：青春时期的责任感，可以促进个人的成长和发展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青春与责任相互影响：承担责任，可以让青春更加充实和有价值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责任是青春的动力：承担责任，可以让青春更有意义，激发潜能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https://d.book118.com/738011046052006043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仿宋</vt:lpstr>
      <vt:lpstr>Calibri Light</vt:lpstr>
      <vt:lpstr>+中文正文</vt:lpstr>
      <vt:lpstr>宋体</vt:lpstr>
      <vt:lpstr>Office Theme</vt:lpstr>
      <vt:lpstr>青春与责任</vt:lpstr>
      <vt:lpstr>目录</vt:lpstr>
      <vt:lpstr>添加章节标题</vt:lpstr>
      <vt:lpstr>青春的内涵</vt:lpstr>
      <vt:lpstr>PowerPoint Presentation</vt:lpstr>
      <vt:lpstr>青春的定义</vt:lpstr>
      <vt:lpstr>青春的特点</vt:lpstr>
      <vt:lpstr>青春的意义</vt:lpstr>
      <vt:lpstr>责任的内涵</vt:lpstr>
      <vt:lpstr>PowerPoint Presentation</vt:lpstr>
      <vt:lpstr>责任的定义</vt:lpstr>
      <vt:lpstr>责任的特点</vt:lpstr>
      <vt:lpstr>责任的意义</vt:lpstr>
      <vt:lpstr>青春与责任的关联</vt:lpstr>
      <vt:lpstr>PowerPoint Presentation</vt:lpstr>
      <vt:lpstr>青春是责任的起点</vt:lpstr>
      <vt:lpstr>责任是青春的归宿</vt:lpstr>
      <vt:lpstr>青春与责任相互促进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2024-09-22T21:20:02.458</cp:lastPrinted>
  <dcterms:created xsi:type="dcterms:W3CDTF">2024-09-22T13:20:02Z</dcterms:created>
  <dcterms:modified xsi:type="dcterms:W3CDTF">2024-09-22T13:20:04Z</dcterms:modified>
</cp:coreProperties>
</file>