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9E043-A800-4E33-B268-5497F4577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FCB14-E6C6-4E77-8B44-4F63BE2BD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F204C-0E69-4703-97E3-03A3E0968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1FB58-890B-4973-9018-495B6649D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39436-9D7F-4382-B4F3-8506F2718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39472-17E3-4DC9-9526-1DB0D57F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3835C-53FB-4B53-A4F3-B78AA9D91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EB964D-5442-405E-B01D-0722049D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4A463-D369-41C6-A805-614AB32C7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E25C-1A3E-4780-9E43-9128E5BA0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27113-9B2F-446B-9D20-C1C25FC6D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12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社交媒体行业人才培养中的案例研究与分析探讨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社交媒体行业人才培养现状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社交媒体行业人才培养案例研究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社交媒体行业人才培养问题分析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社交媒体行业人才培养策略探讨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社交媒体行业的快速发展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随着互联网的普及和技术的进步，社交媒体行业经历了爆炸式的增长，成为现代社会不可或缺的一部分。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人才需求的日益增长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社交媒体行业的繁荣带来了对专业人才的巨大需求，包括内容创作、数据分析、产品运营等多个领域。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为了满足行业发展的需求，培养具备专业技能和综合素质的社交媒体人才显得尤为重要。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通过对社交媒体行业人才培养的案例研究与分析，探讨有效的培养模式和策略，为行业发展和人才培养提供借鉴和参考。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如何有效地培养社交媒体行业所需的专业人才？现有的人才培养模式存在哪些问题？如何改进和完善？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社交媒体行业人才培养现状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https://d.book118.com/738011121011006044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2024-09-23T20:53:19.501</cp:lastPrinted>
  <dcterms:created xsi:type="dcterms:W3CDTF">2024-09-23T12:53:19Z</dcterms:created>
  <dcterms:modified xsi:type="dcterms:W3CDTF">2024-09-23T12:53:21Z</dcterms:modified>
</cp:coreProperties>
</file>