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B2F33-BDA6-406B-B334-D8B4A591A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3778E-183A-4F5F-9BB7-1440D14F1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22F97-67F8-4D1B-8B6F-3ECE53A9F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F629E-C976-46F5-BF7D-1A362FD58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E1FB4E-2ADD-4C5C-8760-50EA92626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249990-2494-4B14-B2EA-938C7AFF6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0A56CC-39F7-4E9A-8ED1-A8CFB54FB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98782F-2818-405A-8C61-6654F371D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555FD0-D787-4E81-84D5-FE6061606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52427-D548-4C9B-9093-549700F67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8BA64-6C71-45EE-8501-28DAABD38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1112111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吊索具安全管理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吊索具安全概述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吊索具安全操作规程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吊索具安全风险与预防措施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吊索具安全事故案例分析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吊索具安全管理建议与展望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吊索具安全概述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619" r="356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731" r="473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876" r="108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吊索具是用于吊装、搬运和定位各种物料的工具，通常由吊钩、吊环、绳索、滑轮等组成。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吊索具的定义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根据用途和结构的不同，吊索具可以分为钢丝绳、链条、吊带、卸扣等类型。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吊索具的种类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吊索具的定义与种类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https://d.book118.com/738011121116006047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2024-09-29T03:35:45.943</cp:lastPrinted>
  <dcterms:created xsi:type="dcterms:W3CDTF">2024-09-28T19:35:45Z</dcterms:created>
  <dcterms:modified xsi:type="dcterms:W3CDTF">2024-09-28T19:35:47Z</dcterms:modified>
</cp:coreProperties>
</file>