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B6612-2B2B-47A6-844F-9F00D4D44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87A21-91C2-4835-B053-AEA085FEA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A18F3-3A74-4BDD-A1BE-D5A9FBEE0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44D25-DCBB-48D9-9678-041CF93A5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C85B1-2CDC-4F06-9ACF-AADB05B56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EB8029-389B-4AAA-A56A-6417F45F4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EF80B-FDB9-4758-A6A4-3A2412569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B42E7-4E97-4D58-8381-EA8D1BB0D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1D095-063F-426E-8F2D-760BE5613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8C159-735E-4364-B159-6489E4C2B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D6BDE-C8AE-4FC1-AE43-A7EA482DB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1126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微电子产业研发团队建设的关键要素与培训策略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全球微电子产业竞争激烈，企业需不断提升自身研发实力以保持竞争优势。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技术迅速迭代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微电子产业技术日新月异，不断向更高集成度、更快速度和更低功耗方向发展。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市场需求旺盛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随着5G、物联网、人工智能等新兴技术的快速发展，微电子产业市场需求持续增长。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微电子产业发展现状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提升研发能力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优秀的研发团队是企业提升微电子技术研发能力的关键。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加快产品迭代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高效的研发团队能够迅速响应市场需求，加快产品迭代速度。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强大的研发团队是企业参与全球微电子产业竞争的重要支撑。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吸引和培养一批具备高素质、专业技能和创新精神的研发人才。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组建高素质团队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打造创新文化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实现技术突破与成果转化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强化团队成员间的沟通与协作，形成高效、有序的工作氛围。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鼓励团队成员积极创新，敢于尝试和突破，形成具有企业特色的创新文化。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通过团队努力，实现在微电子领域的关键技术突破，并将研发成果成功转化为具有市场竞争力的产品。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https://d.book118.com/738011126011006044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2024-09-23T20:53:20.383</cp:lastPrinted>
  <dcterms:created xsi:type="dcterms:W3CDTF">2024-09-23T12:53:20Z</dcterms:created>
  <dcterms:modified xsi:type="dcterms:W3CDTF">2024-09-23T12:53:22Z</dcterms:modified>
</cp:coreProperties>
</file>