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8766E-C133-4EE8-8C3C-0031682DC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06AF4-0B26-4A11-B407-48B651447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3EE82-835C-4E6C-B8C5-AB01598C6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4301A-08E7-4EC8-8747-333B230D3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1AB7BB-A3C5-4581-9A36-563E2629B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3CF18B-D418-49C8-8C62-8C00E0376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945E0D-1B5F-49F0-BEBD-4B693ADAF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0558E-1E62-47B4-B89C-2F1C13E4F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830481-096C-486E-8AC2-E96C183C6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C1D5B-1D9A-4558-AA41-8F20CF6C7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6E6C7-0EA9-42A2-B513-8F732B5B0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121070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特种设备检验人员考核培训课件安全风险评估与控制措施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特种设备安全风险评估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特种设备检验人员需要具备高度的安全意识和敏锐的风险评估能力，以确保特种设备的安全运行。通过本次培训，旨在提高检验人员对安全风险的认知和评估能力，从而更好地履行其职责。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提高特种设备检验人员的安全意识和风险评估能力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作为工业生产和社会生活中不可或缺的重要设备，其安全性直接关系到人民群众的生命财产安全。通过加强特种设备检验人员的培训，有助于提高特种设备行业的整体安全水平，促进社会的和谐稳定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促进特种设备行业的安全发展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特种设备检验人员的主要职责是对特种设备进行定期检验、监督检验和验收检验，确保设备符合相关法规和标准的要求，及时发现和消除安全隐患，保障特种设备的安全运行。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人员是保障特种设备安全的第一道防线，他们的工作直接关系到特种设备的安全性能和运行状况。一个优秀的特种设备检验人员，不仅需要具备专业的技能和知识，还需要有强烈的责任心和使命感，为特种设备的安全运行提供坚实的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特种设备检验人员职责与重要性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安全风险评估基本概念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56" r="316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017" r="190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风险是指某一特定危险情况发生的可能性和后果的组合。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根据风险来源和性质，风险可分为自然风险、技术风险、经济风险和社会风险等。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安全风险评估意义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识别潜在危险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通过安全风险评估，可以识别特种设备在使用过程中可能存在的潜在危险。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量化风险水平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安全风险评估可以对识别出的危险进行量化评估，确定其发生的可能性和后果的严重程度。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为风险控制提供依据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安全风险评估结果为制定风险控制措施提供了重要依据，有助于降低特种设备使用过程中的风险水平。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定量评估法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运用数学、统计学等方法对风险进行量化评估，如概率风险评估、模糊综合评估等。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基于风险的检验（RBI）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一种针对特种设备的安全风险评估方法，综合考虑设备失效概率和失效后果，对设备进行优先级排序和风险等级划分。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通过专家经验、历史数据等对风险进行定性描述和评估。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特种设备安全风险评估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特种设备设计不合理或存在缺陷，可能导致在使用过程中发生安全事故。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设备设计缺陷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设备制造质量问题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设备老化与磨损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设备制造过程中存在质量问题，如使用劣质材料、加工精度不足等，都会增加设备的安全风险。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长期使用和磨损可能导致设备性能下降，出现安全隐患。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设备本身安全风险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操作人员缺乏必要的技能和经验，无法正确操作特种设备，可能导致安全事故。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792" r="4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操作人员技能不足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缺乏完善的操作规程或规程执行不严格，可能导致操作过程中的安全风险。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操作规程不完善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操作人员违反安全规定进行操作，如超载、超速等，都会增加事故发生的概率。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违章操作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操作过程安全风险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极端天气条件如暴雨、大雪、雷电等可能对特种设备的安全运行造成影响。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恶劣天气条件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地质条件如地震、泥石流等自然灾害可能对特种设备造成破坏或引发事故。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地质环境因素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792" r="9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工作场所存在有毒有害物质、噪音、高温等环境因素，可能对特种设备的正常运行和人员的安全健康造成影响。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工作场所环境因素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环境因素导致的安全风险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https://d.book118.com/738012107012006030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2024-09-06T06:32:22.079</cp:lastPrinted>
  <dcterms:created xsi:type="dcterms:W3CDTF">2024-09-05T22:32:22Z</dcterms:created>
  <dcterms:modified xsi:type="dcterms:W3CDTF">2024-09-05T22:32:24Z</dcterms:modified>
</cp:coreProperties>
</file>