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2A30DE-8251-4E5F-9C1E-2C6A3AABD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4D6E45-E552-4A74-B17F-C38445B4D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8EFEB3-9E50-4284-B3EC-BCD9296312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418536-6642-44F1-BC35-6F1D9896E6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EB866E-947A-49F8-91F0-424728A22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48CF37-C4EE-4821-B87A-A590E57601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25DC6E-9DA5-4C6D-A1E8-F99C988B87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0F929E-CF0E-4576-B866-A7D3E56595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755756-0805-499D-ACEC-3037F8E02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C68325-0725-4C0B-8864-C7CCAA4916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91C7E0-9AF2-477B-B48F-8294A38A5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013012004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线性回归模型的拟合优度检验方法分析\n## 1.线性回归模型的基本概念与原理\n### 1.1线性回归模型的基本形式与假设\n### 1.2线性回归模型的参数估计方法\n### 1.3线性回归模型的解释与预测\n## 2.拟合优度检验的基本概念与意义\n### 2.1拟合优度检验的定义与目的\n### 2.2拟合优度检验的类型与方法\n### 2.3拟合优度检验的结果与解释\n## 3.线性回归模型的拟合优度检验方法\n### 3.1R方（R-squared）检验法\n### 3.2调整R方（Adjusted R-squared）检验法\n### 3.3均方误差（Mean Squared Error, MSE）检验法\n## 4.拟合优度检验方法的比较与选择\n### 4.1不同检验方法的优缺点比较\n### 4.2拟合优度检验方法的选择原则\n### 4.3拟合优度检验方法在实际应用中的注意事项\n## 5.线性回归模型的拟合优度检验实例分析\n### 5.1实例数据的收集与整理\n### 5.2实例数据的线性回归模型建立\n### 5.3实例数据的拟合优度检验结果与分析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4900"/>
              <a:t>线性回归模型的拟合优度检验方法分析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 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2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33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线性回归模型的基本概念与原理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1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72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73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Y = a + bX + 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Y表示因变量，X表示自变量，a表示截距，b表示回归系数，ε表示误差项</a:t>
                </a:r>
                <a:endParaRPr/>
              </a:p>
            </p:txBody>
          </p:sp>
          <p:sp>
            <p:nvSpPr>
              <p:cNvPr id="174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线性回归模型的基本形式</a:t>
                </a:r>
                <a:endParaRPr/>
              </a:p>
            </p:txBody>
          </p:sp>
          <p:sp>
            <p:nvSpPr>
              <p:cNvPr id="175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7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78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线性关系假设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：因变量与自变量之间存在线性关系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独立性假设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：误差项之间相互独立，且服从同一分布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正态性假设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：误差项服从正态分布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方差恒定性假设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：各个数据点的误差项方差相同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误差项的独立性假设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：误差项与自变量之间相互独立</a:t>
                </a:r>
                <a:endParaRPr/>
              </a:p>
            </p:txBody>
          </p:sp>
          <p:sp>
            <p:nvSpPr>
              <p:cNvPr id="179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线性回归模型的假设</a:t>
                </a:r>
                <a:endParaRPr/>
              </a:p>
            </p:txBody>
          </p:sp>
          <p:sp>
            <p:nvSpPr>
              <p:cNvPr id="180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线性回归模型的基本形式与假设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4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85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8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最小二乘法</a:t>
                </a:r>
                <a:endParaRPr/>
              </a:p>
            </p:txBody>
          </p:sp>
          <p:sp>
            <p:nvSpPr>
              <p:cNvPr id="18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通过最小化误差平方和来估计回归系数a和b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最小二乘法的优点是计算简便，但容易受到异常值的影响</a:t>
                </a:r>
                <a:endParaRPr/>
              </a:p>
            </p:txBody>
          </p:sp>
        </p:grpSp>
        <p:grpSp>
          <p:nvGrpSpPr>
            <p:cNvPr id="188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8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极大似然法</a:t>
                </a:r>
                <a:endParaRPr/>
              </a:p>
            </p:txBody>
          </p:sp>
          <p:sp>
            <p:nvSpPr>
              <p:cNvPr id="19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通过最大化似然函数来估计回归系数a和b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极大似然法的优点是估计结果更稳定，但计算复杂度较高</a:t>
                </a:r>
                <a:endParaRPr/>
              </a:p>
            </p:txBody>
          </p:sp>
        </p:grpSp>
        <p:grpSp>
          <p:nvGrpSpPr>
            <p:cNvPr id="191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9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矩估计法</a:t>
                </a:r>
                <a:endParaRPr/>
              </a:p>
            </p:txBody>
          </p:sp>
          <p:sp>
            <p:nvSpPr>
              <p:cNvPr id="19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通过矩估计公式来估计回归系数a和b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矩估计法的优点是计算简单，但要求误差项满足一定的条件</a:t>
                </a:r>
                <a:endParaRPr/>
              </a:p>
            </p:txBody>
          </p:sp>
        </p:grpSp>
      </p:grpSp>
      <p:pic>
        <p:nvPicPr>
          <p:cNvPr id="194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线性回归模型的参数估计方法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96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97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98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模型解释</a:t>
                </a:r>
                <a:endParaRPr/>
              </a:p>
            </p:txBody>
          </p:sp>
          <p:sp>
            <p:nvSpPr>
              <p:cNvPr id="20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通过回归系数a和b解释因变量与自变量之间的关系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可以通过改变自变量的大小来预测因变量的取值</a:t>
                </a:r>
                <a:endParaRPr/>
              </a:p>
            </p:txBody>
          </p:sp>
          <p:sp>
            <p:nvSpPr>
              <p:cNvPr id="20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模型预测</a:t>
                </a:r>
                <a:endParaRPr/>
              </a:p>
            </p:txBody>
          </p:sp>
          <p:sp>
            <p:nvSpPr>
              <p:cNvPr id="21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可以利用已知的自变量和回归系数a和b来预测新的因变量取值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预测结果受误差项的影响，实际观测值与预测值之间可能存在差异</a:t>
                </a:r>
                <a:endParaRPr/>
              </a:p>
            </p:txBody>
          </p:sp>
          <p:sp>
            <p:nvSpPr>
              <p:cNvPr id="21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线性回归模型的解释与预测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8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19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拟合优度检验的基本概念与意义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拟合优度检验的定义与目的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拟合优度检验的定义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检验线性回归模型对数据拟合程度的统计方法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衡量模型预测值与实际观测值之间的差异</a:t>
                </a:r>
                <a:endParaRPr/>
              </a:p>
            </p:txBody>
          </p:sp>
          <p:pic>
            <p:nvPicPr>
              <p:cNvPr id="22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拟合优度检验的目的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评估模型的预测能力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判断模型是否满足线性关系假设</a:t>
                </a:r>
                <a:endParaRPr/>
              </a:p>
            </p:txBody>
          </p:sp>
          <p:pic>
            <p:nvPicPr>
              <p:cNvPr id="23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拟合优度检验的类型与方法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拟合优度检验的类型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统计检验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：通过统计量来衡量模型的拟合程度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图形检验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：通过图形来直观地展示模型的拟合情况</a:t>
                </a:r>
                <a:endParaRPr/>
              </a:p>
            </p:txBody>
          </p:sp>
          <p:pic>
            <p:nvPicPr>
              <p:cNvPr id="2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常用的拟合优度检验方法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R方(R-squared)检验法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调整R方(Adjusted R-squared)检验法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均方误差(Mean Squared Error, MSE)检验法</a:t>
                </a:r>
                <a:endParaRPr/>
              </a:p>
            </p:txBody>
          </p:sp>
          <p:pic>
            <p:nvPicPr>
              <p:cNvPr id="24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拟合优度检验的结果</a:t>
                </a:r>
                <a:endParaRPr/>
              </a:p>
            </p:txBody>
          </p:sp>
          <p:sp>
            <p:nvSpPr>
              <p:cNvPr id="25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输出一个衡量模型拟合程度的统计量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统计量的取值范围在0到1之间，取值越接近1表示模型拟合效果越好</a:t>
                </a:r>
                <a:endParaRPr/>
              </a:p>
            </p:txBody>
          </p:sp>
          <p:sp>
            <p:nvSpPr>
              <p:cNvPr id="25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拟合优度检验的解释</a:t>
                </a:r>
                <a:endParaRPr/>
              </a:p>
            </p:txBody>
          </p:sp>
          <p:sp>
            <p:nvSpPr>
              <p:cNvPr id="25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根据统计量的取值来判断模型的拟合效果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如果模型拟合效果较差，可以尝试改进模型或更换其他拟合方法</a:t>
                </a:r>
                <a:endParaRPr/>
              </a:p>
            </p:txBody>
          </p:sp>
          <p:sp>
            <p:nvSpPr>
              <p:cNvPr id="25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拟合优度检验的结果与解释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线性回归模型的拟合优度检验方法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11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12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13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R方检验法的定义</a:t>
                </a:r>
                <a:endParaRPr/>
              </a:p>
            </p:txBody>
          </p:sp>
          <p:sp>
            <p:nvSpPr>
              <p:cNvPr id="15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R方（R-squared）表示模型解释的因变量方差占总方差的比例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R方取值范围在0到1之间，取值越接近1表示模型拟合效果越好</a:t>
                </a:r>
                <a:endParaRPr/>
              </a:p>
            </p:txBody>
          </p:sp>
        </p:grpSp>
        <p:grpSp>
          <p:nvGrpSpPr>
            <p:cNvPr id="16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17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R方检验法的计算方法</a:t>
                </a:r>
                <a:endParaRPr/>
              </a:p>
            </p:txBody>
          </p:sp>
          <p:sp>
            <p:nvSpPr>
              <p:cNvPr id="1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R方 = 1 - SSR/SST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SSR表示残差平方和，SST表示总平方和</a:t>
                </a:r>
                <a:endParaRPr/>
              </a:p>
            </p:txBody>
          </p:sp>
        </p:grpSp>
        <p:grpSp>
          <p:nvGrpSpPr>
            <p:cNvPr id="20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1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R方检验法的优缺点</a:t>
                </a:r>
                <a:endParaRPr/>
              </a:p>
            </p:txBody>
          </p:sp>
          <p:sp>
            <p:nvSpPr>
              <p:cNvPr id="23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优点：计算简单，易于理解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缺点：容易受到自变量数量的影响，对于多重共线性问题敏感</a:t>
                </a:r>
                <a:endParaRPr/>
              </a:p>
            </p:txBody>
          </p:sp>
        </p:grpSp>
      </p:grpSp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R方(R-squared)检验法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https://d.book118.com/738013012004006042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线性回归模型的拟合优度检验方法分析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2024-09-20T23:17:38.039</cp:lastPrinted>
  <dcterms:created xsi:type="dcterms:W3CDTF">2024-09-20T15:17:38Z</dcterms:created>
  <dcterms:modified xsi:type="dcterms:W3CDTF">2024-09-20T15:17:40Z</dcterms:modified>
</cp:coreProperties>
</file>