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E0CC-26B6-4F16-BF23-273C56CE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752C7-D385-489E-B53C-2D4250E3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55499-E247-4C14-8956-9D9E1D7E6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6406F-4349-4CAC-8A65-FD24CE53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E5FC0-33E8-4E61-926D-CE406D5B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FB5B1-BCC5-4BAA-BBE7-CBAFD70B5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5F15A-D0CC-469E-9F4B-33B89201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20B0C-BE4C-4176-BF37-F5C6C716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74710-DE3D-4973-905F-3F37CFDF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22B83-2477-4F61-9DD0-6E239BA99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39D5D-2CF6-4B57-A8F4-EF5A0BFCC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3030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万达集团网络传播活动策划方案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创意策划及内容规划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传播渠道选择与布局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互动环节设置及用户参与体验优化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预算分配、执行时间表与考核指标设定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效果评估及总结反馈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万达集团在商业、文化、地产等多个领域都有卓越表现，品牌知名度较高。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品牌形象正面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万达集团一直以来都以诚信、创新和专业为品牌形象，得到了社会各界的广泛认可。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万达集团在各个领域都保持着一定的市场份额，具有相对稳定的竞争优势。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万达集团品牌现状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积极的网络传播可以对品牌形象产生正面影响，提高品牌的声誉和形象。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通过网络传播，可以迅速扩大品牌的影响力，提高品牌知名度。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加强与消费者互动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网络传播为消费者提供了一个与品牌互动的平台，可以加深消费者对品牌的认知和了解。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网络传播重要性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提高品牌知名度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通过本次活动，进一步提高万达集团的品牌知名度，增强品牌的社会影响力。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加强与消费者互动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通过网络传播活动，吸引更多消费者参与互动，提升消费者对万达集团的关注度和黏性。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通过网络传播活动带来的品牌效应和消费者关注度，促进万达集团各个领域的销售业绩提升。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目标受众特征描述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以25-45岁的中青年为主，他们具备一定的经济实力和消费能力。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以企业白领、自由职业者、创业者等中高端人群为主，注重个人成长和事业发展。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主要集中在一、二线城市及部分经济发达的三线城市，关注时尚、潮流和品质生活。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喜欢电影、旅游、购物、美食等多元化消费体验，追求高品质的生活方式。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受众需求洞察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目标受众希望通过网络渠道获取万达集团的最新动态、优惠活动等信息。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目标受众对万达集团的产品和服务有较高要求，注重品质和细节。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他们渴望与万达集团进行互动，表达自己的意见和建议，参与相关话题的讨论。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他们希望与万达集团建立情感联系，认同品牌价值观和文化理念。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72" r="234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利用微博、微信、抖音等社交媒体平台，发布有趣、有料的内容，吸引目标受众关注和转发。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在搜索引擎、门户网站、社交媒体等渠道投放广告，提高品牌曝光度和知名度。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与意见领袖、网红等合作，通过他们的影响力和号召力，将品牌信息传递给目标受众。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举办线上线下互动活动，如话题讨论、抽奖游戏等，激发目标受众的参与热情，增强品牌认同感和忠诚度。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有效触达策略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创意策划及内容规划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“万达生活，无限可能”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此主题强调万达集团多元化业务的特点，展现其在人们生活中的无限可能性。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“与万达，共未来”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这一主题突出万达的长期发展战略和与公众的紧密联系，强调共同发展的愿景。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创意主题设定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运用高质量的图片和精炼的文字，直观展示万达集团的业务亮点和成就。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制作系列短视频，展示万达集团各个业务领域的精彩瞬间和背后故事。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设计富有创意和互动性的H5页面，引导用户深入了解万达集团，并与之互动。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互动H5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多元化内容形式设计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确保网站或活动页面的导航结构清晰明了，方便用户快速找到所需信息。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1292" r="31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导航清晰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将内容按照重要性进行分层，突出重点信息，同时提供详细的辅助信息供用户深入了解。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优化页面交互设计，提供友好的用户体验，如快速加载、响应式设计等。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交互友好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信息架构设计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传播渠道选择与布局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利用微博广泛的用户基础和强大的社交属性，发布万达集团最新动态、活动信息和互动话题，提高品牌曝光度和用户互动性。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通过微信公众号和朋友圈广告等形式，精准触达目标用户群体，提供个性化的内容和服务，增强用户粘性和转化率。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借助抖音短视频的创意表现形式和年轻用户群体，打造有趣、有料的短视频内容，提升品牌形象和话题热度。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抖音平台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社交媒体平台选择及运营策略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门户网站合作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与新浪、网易等门户网站合作，发布万达集团新闻稿和专题报道，提高品牌权威性和公信力。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垂直媒体合作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与行业相关的垂直媒体合作，如地产、商业、电影等领域的专业网站和论坛，精准覆盖目标受众，提升品牌影响力和行业地位。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与其他领域的知名品牌或机构进行跨界合作，共同打造具有话题性和影响力的传播活动，拓宽品牌受众群体。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合作媒体资源整合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https://d.book118.com/738013030031006036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2024-09-15T09:51:16.629</cp:lastPrinted>
  <dcterms:created xsi:type="dcterms:W3CDTF">2024-09-15T01:51:16Z</dcterms:created>
  <dcterms:modified xsi:type="dcterms:W3CDTF">2024-09-15T01:51:18Z</dcterms:modified>
</cp:coreProperties>
</file>