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FC271-B5F6-415E-BDCE-422AE89AD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2A8FC-A0EE-4342-A28A-01668F0CB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9D83B-3D62-4175-802C-D0CB39B99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9C93B-53BE-4005-A0C0-BCD2B2E44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F54167-9328-48F0-9E81-A57A1573A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5909BB-8880-4FE5-97F6-51FC78BC4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A3BFC8-3F99-4E5C-BBA5-594CDFC95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16DD0-09D0-41E8-938F-9275285C1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05DE3-4A4A-4617-8492-A3D91F161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D49FB-2D07-4693-BB4D-75FE3648B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C87A0-C214-4BA9-91EA-987C455C2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4024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近代唯物主义自然观2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近代唯物主义自然观概述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自然界存在方式与规律探究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科学技术在近代唯物主义自然观中地位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生态环境问题在近代唯物主义自然观中反思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当代价值：继承与发展近代唯物主义自然观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总结与展望：未来唯物主义自然观发展趋势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近代唯物主义自然观概述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近代唯物主义自然观是一种哲学观点，认为自然界是客观存在的物质世界，不依赖于人的意识而存在，且遵循一定的自然规律。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近代唯物主义自然观在17世纪开始兴起，随着自然科学的发展而逐渐完善。它批判了古代唯心主义自然观和宗教神学的观念，强调了自然界的客观性和规律性。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4056" b="40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基本观点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近代唯物主义自然观认为，自然界是由物质构成的，物质是客观存在的，不依赖于人的意识而存在。同时，自然界中的一切现象都可以用物质的运动和变化来解释。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近代唯物主义自然观的核心内容是物质和运动的观念。它认为，物质是世界的本原，运动是物质的存在方式。自然界中的一切事物都处于不断运动和变化之中，这种运动和变化遵循着一定的自然规律。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基本观点及核心内容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与唯心主义自然观的关系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近代唯物主义自然观与唯心主义自然观相对立。唯心主义自然观认为自然界是人的意识的产物，而近代唯物主义自然观则强调自然界的客观性和独立性。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与辩证唯物主义自然观的关系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近代唯物主义自然观是辩证唯物主义自然观的前身。辩证唯物主义自然观在近代唯物主义自然观的基础上，进一步揭示了自然界的辩证性质和发展规律。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与其他哲学流派的关系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近代唯物主义自然观还与其他哲学流派如实证主义、存在主义等有一定的联系和区别。这些哲学流派在探讨自然观问题时，有着不同的侧重点和方法论。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与其他哲学流派关系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自然界存在方式与规律探究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自然界是独立于人的意识之外的客观存在，其存在和发展不依赖于人的主观意志。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客观实在性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动态演化性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自然界是由各种物质形态相互联系、相互作用而构成的统一整体，具有复杂的系统结构。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自然界处于不断的运动、变化和发展之中，其演化过程具有不可逆性和方向性。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自然界存在方式及特点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自然界的物质和能量在转化和传递过程中总量保持不变，如能量守恒定律、动量守恒定律等。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守恒定律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自然界中的任何现象都有其产生的原因和结果，原因和结果之间具有内在的必然联系。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自然界中存在着许多对称性和破缺现象，如空间对称性、时间对称性以及宇称不守恒等。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对称性与破缺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自然界普遍规律及其表现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214" b="5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015" r="100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人类活动对自然界影响认识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积极影响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人类通过科学技术手段可以认识和利用自然规律，改造自然，创造适合人类生存和发展的环境。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消极影响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人类活动也会对自然界造成破坏和污染，如过度开采资源、排放污染物等，导致生态失衡和环境恶化。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人类与自然的和谐共生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为了实现可持续发展，人类需要尊重自然、顺应自然、保护自然，与自然和谐共生。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科学技术在近代唯物主义自然观中地位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科学技术的发展使人们能够更深入地了解自然界的本质和规律，推动自然观从古代朴素的自然观向近代唯物主义自然观的转变。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深化对自然界本质认识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科学技术的发展揭示了自然界各个领域之间的内在联系和相互作用，使人们认识到自然界是一个有机联系的整体。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揭示自然界内在联系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科学技术的发展不断拓展人类认识自然界的视野，使人类能够更广泛地了解和探索自然界的奥秘。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拓展人类认识自然界的视野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科学技术发展对自然观影响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科学技术为人们提供了认识自然界的工具和方法，如观察、实验、推理等，使人们能够更准确地了解和把握自然界的本质和规律。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提供认识工具和方法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科学技术的发展推动了自然科学的进步，为自然科学的各个领域提供了更加精确和深入的理论基础。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推动自然科学发展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科学技术的发展不断提高人类的认识能力，使人类能够更加深入地了解和掌握自然界的奥秘。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提高人类认识能力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科学技术在认识自然界中作用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https://d.book118.com/738014024026006040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2024-09-18T10:03:08.580</cp:lastPrinted>
  <dcterms:created xsi:type="dcterms:W3CDTF">2024-09-18T02:03:08Z</dcterms:created>
  <dcterms:modified xsi:type="dcterms:W3CDTF">2024-09-18T02:03:10Z</dcterms:modified>
</cp:coreProperties>
</file>