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CF58D-F7EB-44CE-B1F4-19B193DB5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BAAEB-39C1-4E9F-9DAE-AC96673C9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579FD-9B96-4F23-8EC7-196A9474B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47617-D3B3-4CDC-864C-95C078FB3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A0A9CB-6C90-4B30-9D0D-3C66A70C4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E5571A-8BA7-45FD-B8D6-D2303A9B8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B9BB7D-4DB5-451E-80C9-0E5E6267D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94A91-8F92-42CF-9AE8-2A3159B1B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3CCC2-D8C7-42D2-AD27-4FAD4D6E3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39E7A-B522-4947-A83A-43C803FC6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D6C7A-C8C2-4021-8869-65FC245D1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5132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企业管理层人员述职报告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市场分析与竞争态势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战略规划与业务发展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企业文化建设与员工关怀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挑战与机遇并存，共创美好未来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5" b="6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过去一年工作回顾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制定并执行企业战略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在过去一年中，我们制定了企业的发展战略，并通过有效的执行，实现了企业的稳步发展。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优化内部管理流程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通过改进和优化内部管理流程，提高了企业运营效率，降低了管理成本。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拓展市场份额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积极开拓市场，扩大企业品牌知名度，提高了市场占有率。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通过团队的努力，实现了年度销售目标的超额完成。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完成年度销售目标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成功推进重要项目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领导并成功推进了企业的多个重要项目，取得了显著的成果。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通过优化客户服务流程，提高了客户满意度，增强了客户黏性。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制定并执行培训计划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根据员工发展需求，制定并执行了针对性的培训计划，提高了员工的专业素质和能力。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激励员工创新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鼓励员工积极提出创新意见和建议，激发了员工的创新热情，推动了企业的创新发展。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打造高效团队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通过选拔优秀人才，建立高效、协作的团队，提高了团队整体战斗力。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团队建设与人才培养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提升领导能力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通过参加培训和自我学习，提升了领导能力和管理水平。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增强沟通协调能力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在工作中不断锻炼沟通协调能力，与团队成员和企业内外部相关方保持良好的沟通和协作。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在过去一年的工作中，我充分发挥了自己的专业能力和领导才能，为企业的发展做出了积极贡献。同时，我也意识到自己还存在一些不足之处，需要在未来的工作中不断学习和提升。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个人能力提升及自我评价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市场分析与竞争态势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过去几年内，行业规模持续扩大，市场需求稳步增长，预计未来几年仍将保持这一趋势。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随着科技的不断进步，行业内不断涌现出新的技术、产品和服务，推动了行业的快速发展。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国家相关政策的出台和实施，对行业产生了深远的影响，企业需要密切关注政策变化，及时调整战略和业务模式。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目前市场上主要的竞争对手包括A公司、B公司和C公司，它们在品牌知名度、市场份额、技术实力等方面具有一定优势。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与竞争对手相比，我们在技术研发、产品创新、市场营销等方面存在一定差距，但在成本控制、客户服务等方面具有优势。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优劣势比较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竞争对手概况及优劣势比较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过去一年内，我们的市场份额有所下降，主要受到竞争对手的挤压和市场环境的变化影响。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市场份额下降的主要原因包括市场营销策略不当、产品创新不足、客户服务不到位等。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市场份额变化及原因剖析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原因剖析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随着行业的快速发展和技术的不断进步，未来市场将出现更多的机遇，如新兴市场的开拓、新产品的推出等。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未来市场将面临更加激烈的竞争和更加复杂的市场环境，企业需要不断提高自身实力，加强技术创新和市场营销，以应对市场的挑战。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未来市场机遇与挑战预测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战略规划与业务发展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制定战略规划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提出公司的战略定位、发展目标、重点业务领域和关键举措。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明确公司使命与愿景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阐述公司的长期发展目标，以及实现这些目标所需的核心能力和竞争优势。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分析市场环境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概述当前市场趋势、竞争格局以及客户需求变化对公司业务的影响。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公司整体战略规划解读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分析公司现有业务和市场机会，选择具有潜力的拓展领域。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确定拓展领域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制定具体的业务拓展目标，包括市场份额、销售额、利润率等指标。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设定拓展目标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明确拓展策略、实施步骤和时间表，以及所需的资源投入和预期回报。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制定拓展计划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业务拓展方向及目标设定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评估风险和挑战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对潜在的市场风险、技术挑战和竞争压力进行预测和评估。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识别关键成功因素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分析影响业务拓展目标实现的关键因素，如市场需求、竞争态势、技术创新等。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针对识别出的风险和挑战，制定相应的应对策略和措施，如加强技术研发、优化市场策略、寻求合作伙伴等。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90" r="1499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933" r="59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关键成功因素识别与应对措施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https://d.book118.com/738015132057006034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2024-09-12T20:45:13.224</cp:lastPrinted>
  <dcterms:created xsi:type="dcterms:W3CDTF">2024-09-12T12:45:13Z</dcterms:created>
  <dcterms:modified xsi:type="dcterms:W3CDTF">2024-09-12T12:45:15Z</dcterms:modified>
</cp:coreProperties>
</file>