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87CAD-6F7A-4C6A-B1F0-7E46C37D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BDF4-8FAA-4A10-8AD0-211CB893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65B3D-A53A-4737-B1DC-D93DFC44B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415B5-22BC-470D-844D-0FE771DCA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46BB4-2EC2-45E4-BB32-B3AE177ED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C1F81-5816-490E-BDB2-631F7036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239D5-386D-4ACF-98D7-B4296C087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50710-449A-4A29-8DA5-27D3230CB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8AD7C-5BB0-4E00-BF3B-FF2437E1D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A3C0-9A0A-4812-9AA4-E4E81896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B4F27-34D4-43E6-9C44-28C49A5DC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6045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心理健康情景模拟题及答辩题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心理健康情景模拟题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心理健康答辩题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心理健康政策与法规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心理健康情景模拟题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模拟个体反复出现强迫性思维或行为，无法自控。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模拟个体在面对压力或不确定性时出现的过度担忧、紧张和恐惧情绪。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模拟个体持续的情绪低落、兴趣丧失、自我价值感降低等抑郁症状。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常见心理问题模拟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自杀危机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模拟个体出现自杀意念或行为，需要紧急心理干预的情况。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模拟个体经历创伤事件后的心理反应，如反复回想、恐惧和焦虑等。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家庭暴力受害者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模拟家庭暴力受害者的心理状态，以及如何提供支持和干预。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心理危机干预模拟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模拟如何引导个体关注积极情绪、幸福感和满足感。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87" r="1198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79" b="18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模拟如何帮助个体有效应对生活中的压力和挑战。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模拟如何帮助个体建立健康的人际关系，提高社交技能。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心理健康促进模拟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心理健康答辩题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认知行为疗法应用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如何运用认知行为疗法解决焦虑、抑郁等心理问题，提高个体心理健康水平。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人本主义疗法应用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探讨如何运用人本主义疗法关注个体内在需求，促进自我成长和潜能发挥。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精神分析疗法应用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研究如何运用精神分析疗法深入探索个体心理动力，解决心理障碍和人格问题。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心理健康理论应用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学校心理健康服务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探讨如何在学校开展心理健康服务，促进学生身心健康发展。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职业心理健康服务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研究如何提供针对性的职业心理健康服务，缓解工作压力，预防职业倦怠。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社区心理健康服务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如何构建有效的社区心理健康服务体系，提高居民心理健康水平。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13" r="1611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研究环境因素如何影响个体心理健康，包括家庭、学校、社会等环境因素对个体心理发展的影响。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生活方式与应激事件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分析不良的生活方式和应激事件对个体心理健康的负面影响，以及如何通过调整生活方式和应对压力来维护心理健康。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探讨遗传因素对个体心理健康的影响，以及遗传与环境交互作用对心理健康的作用机制。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https://d.book118.com/738016045043006044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2024-09-24T07:37:21.822</cp:lastPrinted>
  <dcterms:created xsi:type="dcterms:W3CDTF">2024-09-23T23:37:21Z</dcterms:created>
  <dcterms:modified xsi:type="dcterms:W3CDTF">2024-09-23T23:37:23Z</dcterms:modified>
</cp:coreProperties>
</file>