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95F5A-D453-4F1B-A275-C1A044BA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B4C22-0A1A-4BCA-B9B5-4FB44703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EE4FF-76A0-4366-86DB-6D2AD3FA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2AEEA-756F-4158-BBC8-0E9724C6E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E9ADC-ECB2-4DD8-B8C6-D1CFC74C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A7C0A-E6D1-4A37-A80C-395D650C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EB882-3FC6-4110-B15C-E1FA87AD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D6A59-ADFB-4F56-8804-68D8D20B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FAA33-F0FC-428C-BCA5-3E6C64FBA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E1EBB-1E6A-48F5-ABF8-1381403F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1315E-1508-4F78-B045-D5C9DE36B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6052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人民调解安全管理制度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调解安全管理制度的重要性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调解安全管理制度的主要内容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调解安全管理制度的实施与监督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调解安全管理制度的案例分析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人民调解是指在人民调解委员会的主持下，以国家法律法规、规章政策和社会公德为依据，通过说服、疏导等方式，促使双方当事人平等协商、互谅互让、达成协议，消除纷争的活动。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随着社会经济的发展和人民生活水平的提高，各种社会矛盾和纠纷也日益增多，人民调解作为解决纠纷的重要手段之一，其安全管理制度的建立和完善显得尤为重要。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人民调解安全管理制度是指为保障人民调解工作的顺利开展，维护当事人的合法权益，预防和减少纠纷的发生而制定的一系列制度措施。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人民调解安全管理制度主要包括调解程序、调解员管理、调解场所安全等方面的规定。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调解安全管理制度的重要性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调解安全管理制度能够及时有效地化解社会矛盾，减少因矛盾激化导致的冲突和不稳定因素。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减少社会矛盾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通过调解的方式解决纠纷，能够促进当事人之间的沟通和理解，增进社会和谐。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调解安全管理制度有助于维护社会秩序的稳定，确保社会正常运转。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对社会稳定的影响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调解安全管理制度能够切实保障公民的合法权益，防止因纠纷解决不当导致的权益受损。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保障合法权益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提供平等机会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增强法律意识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50" r="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为公民提供平等的调解机会，避免因地位、经济等因素影响纠纷解决的公正性。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调解过程中增强公民的法律意识，使公民更好地了解和维护自己的合法权益。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对公民权益的保护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通过调解方式解决纠纷，能够减轻法院的负担，使司法资源得到更合理的分配。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958" r="5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减轻法院负担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调解安全管理制度能够提高纠纷解决的效率，缩短案件审理时间。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提高纠纷解决效率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采用调解方式解决纠纷，能够降低司法成本，节约公共资源。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降低司法成本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对司法资源的节约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调解安全管理制度的主要内容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调解申请与受理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当事人可自愿向人民调解委员会提出调解申请，调解委员会应及时受理并审查。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调解组织与人员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调解委员会根据案件性质指定或选定调解员，当事人可选择或申请回避。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调解方式与时限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调解可采取面对面或背对背方式进行，调解时限一般不超过30天。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调解协议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经调解达成协议的，制作调解协议书，当事人应当履行。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调解程序规范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" b="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调解员应当具备法律知识、专业知识和调解技能，并经过培训和考核合格。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调解员应当依法、公正、及时调解，维护当事人的合法权益；应当保守调解过程中获知的商业秘密和个人隐私。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调解人员资质与职责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https://d.book118.com/738016052014006044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2024-09-23T23:14:34.368</cp:lastPrinted>
  <dcterms:created xsi:type="dcterms:W3CDTF">2024-09-23T15:14:34Z</dcterms:created>
  <dcterms:modified xsi:type="dcterms:W3CDTF">2024-09-23T15:14:36Z</dcterms:modified>
</cp:coreProperties>
</file>